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07" r:id="rId3"/>
    <p:sldId id="359" r:id="rId4"/>
    <p:sldId id="370" r:id="rId5"/>
    <p:sldId id="360" r:id="rId6"/>
    <p:sldId id="368" r:id="rId7"/>
    <p:sldId id="371" r:id="rId8"/>
    <p:sldId id="369" r:id="rId9"/>
    <p:sldId id="364" r:id="rId10"/>
    <p:sldId id="361" r:id="rId11"/>
    <p:sldId id="366" r:id="rId12"/>
    <p:sldId id="362" r:id="rId13"/>
    <p:sldId id="308" r:id="rId14"/>
    <p:sldId id="317" r:id="rId15"/>
    <p:sldId id="319" r:id="rId16"/>
    <p:sldId id="321" r:id="rId17"/>
    <p:sldId id="323" r:id="rId18"/>
    <p:sldId id="324" r:id="rId19"/>
    <p:sldId id="325" r:id="rId20"/>
    <p:sldId id="326" r:id="rId21"/>
    <p:sldId id="328" r:id="rId22"/>
    <p:sldId id="332" r:id="rId23"/>
    <p:sldId id="273" r:id="rId24"/>
    <p:sldId id="336" r:id="rId25"/>
    <p:sldId id="335" r:id="rId26"/>
    <p:sldId id="340" r:id="rId27"/>
    <p:sldId id="262" r:id="rId28"/>
    <p:sldId id="372" r:id="rId29"/>
    <p:sldId id="269" r:id="rId30"/>
    <p:sldId id="298" r:id="rId31"/>
    <p:sldId id="276" r:id="rId32"/>
    <p:sldId id="272" r:id="rId33"/>
    <p:sldId id="281" r:id="rId34"/>
    <p:sldId id="280" r:id="rId35"/>
    <p:sldId id="284" r:id="rId36"/>
    <p:sldId id="287" r:id="rId37"/>
    <p:sldId id="285" r:id="rId38"/>
    <p:sldId id="290" r:id="rId39"/>
    <p:sldId id="286" r:id="rId40"/>
    <p:sldId id="291" r:id="rId41"/>
    <p:sldId id="293" r:id="rId42"/>
    <p:sldId id="296" r:id="rId43"/>
    <p:sldId id="265" r:id="rId44"/>
    <p:sldId id="267" r:id="rId45"/>
    <p:sldId id="302" r:id="rId46"/>
    <p:sldId id="343" r:id="rId47"/>
    <p:sldId id="344" r:id="rId48"/>
    <p:sldId id="345" r:id="rId49"/>
    <p:sldId id="352" r:id="rId50"/>
    <p:sldId id="355" r:id="rId51"/>
    <p:sldId id="349" r:id="rId52"/>
    <p:sldId id="350" r:id="rId53"/>
    <p:sldId id="373" r:id="rId54"/>
    <p:sldId id="351" r:id="rId55"/>
    <p:sldId id="376" r:id="rId56"/>
    <p:sldId id="374" r:id="rId57"/>
    <p:sldId id="375" r:id="rId58"/>
    <p:sldId id="358" r:id="rId59"/>
    <p:sldId id="377" r:id="rId60"/>
    <p:sldId id="378" r:id="rId61"/>
    <p:sldId id="379" r:id="rId62"/>
    <p:sldId id="380" r:id="rId63"/>
    <p:sldId id="381" r:id="rId64"/>
    <p:sldId id="382" r:id="rId65"/>
    <p:sldId id="383" r:id="rId66"/>
    <p:sldId id="384" r:id="rId67"/>
    <p:sldId id="385" r:id="rId68"/>
    <p:sldId id="386" r:id="rId69"/>
    <p:sldId id="387" r:id="rId70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4" autoAdjust="0"/>
    <p:restoredTop sz="77954" autoAdjust="0"/>
  </p:normalViewPr>
  <p:slideViewPr>
    <p:cSldViewPr>
      <p:cViewPr>
        <p:scale>
          <a:sx n="60" d="100"/>
          <a:sy n="60" d="100"/>
        </p:scale>
        <p:origin x="-6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0"/>
    </p:cViewPr>
  </p:sorterViewPr>
  <p:notesViewPr>
    <p:cSldViewPr>
      <p:cViewPr varScale="1">
        <p:scale>
          <a:sx n="50" d="100"/>
          <a:sy n="50" d="100"/>
        </p:scale>
        <p:origin x="-1956" y="-10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5E0EC7-D8F5-412C-9D81-A86B06D35EEE}" type="datetimeFigureOut">
              <a:rPr lang="it-IT"/>
              <a:pPr>
                <a:defRPr/>
              </a:pPr>
              <a:t>16/11/2011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06C191-1DB0-4663-8E32-F4567B41E4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C0634E9-14B7-4339-855B-F0371BC6DDE6}" type="datetimeFigureOut">
              <a:rPr lang="it-IT"/>
              <a:pPr>
                <a:defRPr/>
              </a:pPr>
              <a:t>16/11/2011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5DB212A4-CE57-4EE9-8215-820BF270C4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A3C26F-B6DC-4BE0-AE9E-C549D30CCB7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8CCAB-BAF4-4FB7-8EFB-90483252F3F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D56D6D-76DD-4284-89CF-75AB7631989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EA2950-D221-42BC-AAAE-4CE3EB08FC2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CBAAA7-2465-44C3-AEF4-203B4FE7E6F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E7CCB0-DA21-4F5F-87FE-16F1910EEC6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EC7609-4584-4410-95BB-9A2040CE5289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DE41E2-6110-49C4-8E89-1A532DED17E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z="1300" smtClean="0"/>
              <a:t>Simple form of RT</a:t>
            </a:r>
          </a:p>
          <a:p>
            <a:pPr>
              <a:spcBef>
                <a:spcPct val="0"/>
              </a:spcBef>
            </a:pPr>
            <a:r>
              <a:rPr lang="it-IT" sz="1300" smtClean="0"/>
              <a:t>Components of the RT algorithm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it-IT" sz="1300" smtClean="0"/>
              <a:t>Primary rays generation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it-IT" sz="1300" smtClean="0"/>
              <a:t>Intersection algorithms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it-IT" sz="1300" smtClean="0"/>
              <a:t>Acceleration data structure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it-IT" sz="1300" smtClean="0"/>
              <a:t>Shading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it-IT" sz="1300" smtClean="0"/>
              <a:t>Frame buffer</a:t>
            </a:r>
            <a:endParaRPr lang="it-IT" smtClean="0"/>
          </a:p>
        </p:txBody>
      </p:sp>
      <p:sp>
        <p:nvSpPr>
          <p:cNvPr id="563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D2FF97-C599-427C-B6BA-C2EEB8C21D4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DBA8CC-8335-40F9-815F-E96937569E6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Ranging from a simple Whitted stle ray tracing to a Monte Carlo based.</a:t>
            </a:r>
          </a:p>
          <a:p>
            <a:pPr>
              <a:spcBef>
                <a:spcPct val="0"/>
              </a:spcBef>
            </a:pPr>
            <a:r>
              <a:rPr lang="it-IT" smtClean="0"/>
              <a:t>Whitted is fast enough to rach interactive frame rate today.</a:t>
            </a:r>
          </a:p>
          <a:p>
            <a:pPr>
              <a:spcBef>
                <a:spcPct val="0"/>
              </a:spcBef>
            </a:pPr>
            <a:r>
              <a:rPr lang="it-IT" smtClean="0"/>
              <a:t>MC techinques, instead, are slow – but photorealitic – phisically based</a:t>
            </a:r>
          </a:p>
        </p:txBody>
      </p:sp>
      <p:sp>
        <p:nvSpPr>
          <p:cNvPr id="624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6894B-8B80-49BC-9095-B0A4DE67A82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4BD2D1-C7F6-4B65-9C54-7DD9C32B224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veloce</a:t>
            </a:r>
          </a:p>
        </p:txBody>
      </p:sp>
      <p:sp>
        <p:nvSpPr>
          <p:cNvPr id="11673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009EB7-23C3-474D-B06B-0311C08C9564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65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BF09A0-573B-4ED0-89B4-A4C2C6B598A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86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B6AA99-ADB6-4AE0-89EF-76B984601AC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06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8DD08B-EE7A-476F-971C-E1E5BF892A1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Cost map = per-pixel cost evaluation of the rendering cost</a:t>
            </a:r>
          </a:p>
        </p:txBody>
      </p:sp>
      <p:sp>
        <p:nvSpPr>
          <p:cNvPr id="727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D9FD84-532B-4648-BDDD-02DD37B8AB39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475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1C918B-3A60-4CC3-AADA-A659E1E5F40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A generic approach for evaluating the cost</a:t>
            </a:r>
          </a:p>
        </p:txBody>
      </p:sp>
      <p:sp>
        <p:nvSpPr>
          <p:cNvPr id="768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EE132F-DCBF-451C-8DCE-3B8D6525E07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885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073946-6ECF-4F42-8532-0E41BBC07EF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808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30381E-8B1C-4CA3-BABE-CD1CE7F76ADD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8294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4EA7E7-25F2-4545-BFFE-E16F8223BE72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i="1" smtClean="0"/>
              <a:t>Power wall let us deduce the opposite: power is expensive, but transistors </a:t>
            </a:r>
            <a:r>
              <a:rPr lang="en-US" smtClean="0"/>
              <a:t>are </a:t>
            </a:r>
            <a:r>
              <a:rPr lang="en-US" i="1" smtClean="0"/>
              <a:t>free. Hence, we can put more transistors on a chip than we have the power</a:t>
            </a:r>
          </a:p>
          <a:p>
            <a:pPr>
              <a:spcBef>
                <a:spcPct val="0"/>
              </a:spcBef>
            </a:pPr>
            <a:r>
              <a:rPr lang="en-US" smtClean="0"/>
              <a:t>to turn on. This forces us to concede the battle for maximum performance of individual processing elements, in order to win the war for application efficiency</a:t>
            </a:r>
          </a:p>
          <a:p>
            <a:pPr>
              <a:spcBef>
                <a:spcPct val="0"/>
              </a:spcBef>
            </a:pPr>
            <a:r>
              <a:rPr lang="en-US" smtClean="0"/>
              <a:t>through optimizing total system performance.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The </a:t>
            </a:r>
            <a:r>
              <a:rPr lang="en-US" i="1" smtClean="0"/>
              <a:t>Memory wall, i.e. the growing disparity of speed between CPU and </a:t>
            </a:r>
            <a:r>
              <a:rPr lang="en-US" smtClean="0"/>
              <a:t>memory outside the CPU chip [108], would become an overwhelming bottleneck</a:t>
            </a:r>
          </a:p>
          <a:p>
            <a:pPr>
              <a:spcBef>
                <a:spcPct val="0"/>
              </a:spcBef>
            </a:pPr>
            <a:r>
              <a:rPr lang="en-US" smtClean="0"/>
              <a:t>in computer performance and it will change the way to optimize programs.</a:t>
            </a:r>
          </a:p>
          <a:p>
            <a:pPr>
              <a:spcBef>
                <a:spcPct val="0"/>
              </a:spcBef>
            </a:pPr>
            <a:r>
              <a:rPr lang="en-US" smtClean="0"/>
              <a:t>Thus, multiply is no longer considered a harming slow operation, if compared </a:t>
            </a:r>
            <a:r>
              <a:rPr lang="it-IT" smtClean="0"/>
              <a:t>to load and store.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Similarly, there are diminishing returns on finding more ILP [55].</a:t>
            </a:r>
          </a:p>
          <a:p>
            <a:pPr lvl="1">
              <a:spcBef>
                <a:spcPct val="0"/>
              </a:spcBef>
            </a:pPr>
            <a:endParaRPr lang="it-IT" smtClean="0"/>
          </a:p>
          <a:p>
            <a:pPr lvl="1">
              <a:spcBef>
                <a:spcPct val="0"/>
              </a:spcBef>
            </a:pPr>
            <a:r>
              <a:rPr lang="it-IT" smtClean="0"/>
              <a:t>*</a:t>
            </a:r>
            <a:r>
              <a:rPr lang="en-US" smtClean="0"/>
              <a:t>Old belief:  less than linear scaling for a multi-processor application </a:t>
            </a:r>
            <a:r>
              <a:rPr lang="it-IT" smtClean="0"/>
              <a:t>is failure</a:t>
            </a:r>
          </a:p>
          <a:p>
            <a:pPr lvl="1">
              <a:spcBef>
                <a:spcPct val="0"/>
              </a:spcBef>
            </a:pPr>
            <a:r>
              <a:rPr lang="it-IT" smtClean="0"/>
              <a:t>This is no longer true</a:t>
            </a:r>
          </a:p>
          <a:p>
            <a:pPr>
              <a:spcBef>
                <a:spcPct val="0"/>
              </a:spcBef>
            </a:pPr>
            <a:endParaRPr lang="it-IT" smtClean="0"/>
          </a:p>
          <a:p>
            <a:pPr>
              <a:spcBef>
                <a:spcPct val="0"/>
              </a:spcBef>
            </a:pPr>
            <a:r>
              <a:rPr lang="it-IT" smtClean="0"/>
              <a:t>Any speedup is ok!</a:t>
            </a:r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15ED19-7131-45E5-A1BE-8ED9686C38DC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849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E06DD5-67E6-4D9B-A437-5C2FC35648D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8704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770276-2912-4681-91C3-2E4437A36862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890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FC2227-F7FC-477D-842F-1D45CA66D8B9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113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6767C8-0218-45F3-BD82-BCD03384C4CD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31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7BB8CD-EDF1-4E36-A1E4-7A4E4E0FB52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52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1963EA-80FE-467B-9CF6-EC97FAE45AD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89013">
              <a:spcBef>
                <a:spcPct val="0"/>
              </a:spcBef>
            </a:pPr>
            <a:r>
              <a:rPr lang="it-IT" smtClean="0"/>
              <a:t>Performance with several test scenes (top-left)</a:t>
            </a:r>
          </a:p>
          <a:p>
            <a:pPr defTabSz="989013">
              <a:spcBef>
                <a:spcPct val="0"/>
              </a:spcBef>
            </a:pPr>
            <a:r>
              <a:rPr lang="it-IT" smtClean="0"/>
              <a:t>Scalability on distr. memory (right and bottom-left)</a:t>
            </a:r>
          </a:p>
          <a:p>
            <a:pPr defTabSz="989013">
              <a:spcBef>
                <a:spcPct val="0"/>
              </a:spcBef>
            </a:pPr>
            <a:endParaRPr lang="it-IT" smtClean="0"/>
          </a:p>
          <a:p>
            <a:pPr defTabSz="989013">
              <a:spcBef>
                <a:spcPct val="0"/>
              </a:spcBef>
            </a:pPr>
            <a:endParaRPr lang="it-IT" smtClean="0"/>
          </a:p>
        </p:txBody>
      </p:sp>
      <p:sp>
        <p:nvSpPr>
          <p:cNvPr id="972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9C9C5E-DDBE-4D76-A701-0D4D2332FFD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93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AE8326-7F63-4F9C-A492-7AE13E18C2AD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46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CE4962-BDD9-4553-BFD9-9A9742985FB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77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65613C-85AD-4449-9D1B-B8285E99B8D9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45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AD097A-1356-46AC-9A05-5A2BAF6084D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SIMD instruction offers a change to speed-up performance.</a:t>
            </a:r>
          </a:p>
          <a:p>
            <a:pPr>
              <a:spcBef>
                <a:spcPct val="0"/>
              </a:spcBef>
            </a:pPr>
            <a:r>
              <a:rPr lang="it-IT" smtClean="0"/>
              <a:t>SIMD/vectorial programming is hard.</a:t>
            </a:r>
          </a:p>
          <a:p>
            <a:pPr>
              <a:spcBef>
                <a:spcPct val="0"/>
              </a:spcBef>
            </a:pPr>
            <a:r>
              <a:rPr lang="it-IT" smtClean="0"/>
              <a:t>In order to reach an optimal speed-up, often we need to rethink the problem.</a:t>
            </a:r>
          </a:p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198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0C476E-A082-42DB-9214-9E7F6C306D8C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218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6F471A-C84A-42E0-8183-B025A689379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39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A4443-45BA-4071-82E3-A106235E4B8D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69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F56CB5-4A7A-4503-BA21-F896BE0F1C54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it-IT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SIMD instruction offers a change to speed-up performance.</a:t>
            </a:r>
          </a:p>
          <a:p>
            <a:pPr>
              <a:spcBef>
                <a:spcPct val="0"/>
              </a:spcBef>
            </a:pPr>
            <a:r>
              <a:rPr lang="it-IT" smtClean="0"/>
              <a:t>SIMD/vectorial programming is hard.</a:t>
            </a:r>
          </a:p>
          <a:p>
            <a:pPr>
              <a:spcBef>
                <a:spcPct val="0"/>
              </a:spcBef>
            </a:pPr>
            <a:r>
              <a:rPr lang="it-IT" smtClean="0"/>
              <a:t>In order to reach an optimal speed-up, often we need to rethink the problem.</a:t>
            </a:r>
          </a:p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2902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791FB8-42AE-4B86-A377-025A810A18FD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it-IT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3107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5FC46C-3ED4-49FF-808D-750B36B0681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it-IT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331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D6E18F-F889-42F1-AC4C-96D93423310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it-IT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35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FCD478-0F03-416E-8A4C-49282220A25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it-IT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372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3C1AF6-0689-4AB0-9D68-856F04CCD05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Data-dependency dags for five familiar computations: </a:t>
            </a:r>
          </a:p>
          <a:p>
            <a:pPr>
              <a:spcBef>
                <a:spcPct val="0"/>
              </a:spcBef>
            </a:pPr>
            <a:r>
              <a:rPr lang="en-US" smtClean="0"/>
              <a:t>recursive matrix multiplication, a wavefront computation, the Fast-Fourier Transform (FFT), the </a:t>
            </a:r>
            <a:r>
              <a:rPr lang="it-IT" smtClean="0"/>
              <a:t>discrete Laplace transform, a divide-and-conquer computation</a:t>
            </a:r>
          </a:p>
        </p:txBody>
      </p:sp>
      <p:sp>
        <p:nvSpPr>
          <p:cNvPr id="2867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1526FA-BC74-427F-A595-6BFFA02917E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Static load balancing makes the tasks distribution before</a:t>
            </a:r>
          </a:p>
          <a:p>
            <a:pPr>
              <a:spcBef>
                <a:spcPct val="0"/>
              </a:spcBef>
            </a:pPr>
            <a:r>
              <a:rPr lang="en-US" smtClean="0"/>
              <a:t>execution according to the information of the system workload. Such a decision</a:t>
            </a:r>
          </a:p>
          <a:p>
            <a:pPr>
              <a:spcBef>
                <a:spcPct val="0"/>
              </a:spcBef>
            </a:pPr>
            <a:r>
              <a:rPr lang="en-US" smtClean="0"/>
              <a:t>may not apply to a dynamical environment. Dynamic load balancing, on the</a:t>
            </a:r>
          </a:p>
          <a:p>
            <a:pPr>
              <a:spcBef>
                <a:spcPct val="0"/>
              </a:spcBef>
            </a:pPr>
            <a:r>
              <a:rPr lang="en-US" smtClean="0"/>
              <a:t>other hand, makes more informative load balancing decisions </a:t>
            </a:r>
            <a:r>
              <a:rPr lang="en-US" i="1" smtClean="0"/>
              <a:t>during execution</a:t>
            </a:r>
          </a:p>
          <a:p>
            <a:pPr>
              <a:spcBef>
                <a:spcPct val="0"/>
              </a:spcBef>
            </a:pPr>
            <a:r>
              <a:rPr lang="en-US" smtClean="0"/>
              <a:t>by the runtime state information. In general, dynamic approaches result in</a:t>
            </a:r>
          </a:p>
          <a:p>
            <a:pPr>
              <a:spcBef>
                <a:spcPct val="0"/>
              </a:spcBef>
            </a:pPr>
            <a:r>
              <a:rPr lang="it-IT" smtClean="0"/>
              <a:t>24</a:t>
            </a:r>
          </a:p>
          <a:p>
            <a:pPr>
              <a:spcBef>
                <a:spcPct val="0"/>
              </a:spcBef>
            </a:pPr>
            <a:r>
              <a:rPr lang="it-IT" smtClean="0"/>
              <a:t>1.3. PREVIOUS WORK</a:t>
            </a:r>
          </a:p>
          <a:p>
            <a:pPr>
              <a:spcBef>
                <a:spcPct val="0"/>
              </a:spcBef>
            </a:pPr>
            <a:r>
              <a:rPr lang="it-IT" smtClean="0"/>
              <a:t>better performance.</a:t>
            </a:r>
          </a:p>
        </p:txBody>
      </p:sp>
      <p:sp>
        <p:nvSpPr>
          <p:cNvPr id="307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D673F8-FD1C-4249-A573-68319D8294A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i="1" smtClean="0"/>
              <a:t>multi-core and many-core architectures =&gt; </a:t>
            </a:r>
            <a:r>
              <a:rPr lang="it-IT" b="1" i="1" smtClean="0"/>
              <a:t>scalability </a:t>
            </a:r>
            <a:r>
              <a:rPr lang="it-IT" i="1" smtClean="0"/>
              <a:t>is more and more important</a:t>
            </a:r>
          </a:p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95EC15-B91D-4DDC-91BC-F90D3E7A3E6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4F579A-C854-4F75-9157-4FF2F20D0829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51AB83-5690-48D7-991F-E00742715BB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28760"/>
          </a:xfrm>
        </p:spPr>
        <p:txBody>
          <a:bodyPr>
            <a:normAutofit/>
          </a:bodyPr>
          <a:lstStyle>
            <a:lvl1pPr algn="r">
              <a:defRPr sz="40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61723" y="4509120"/>
            <a:ext cx="7715304" cy="71438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EB1AF9-177E-4872-85B5-84AFF0CEAFD0}" type="datetimeFigureOut">
              <a:rPr lang="it-IT"/>
              <a:pPr>
                <a:defRPr/>
              </a:pPr>
              <a:t>16/11/2011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119BF-D307-4CA0-9A10-4D527D4EE6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EE2ED7-920C-4CE9-A8FE-14FCE50505FF}" type="datetimeFigureOut">
              <a:rPr lang="it-IT"/>
              <a:pPr>
                <a:defRPr/>
              </a:pPr>
              <a:t>16/11/2011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19A6-C937-4FA0-B4B7-3CACA62935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10EE87-6036-42B2-AD58-6BEEF1EDEC98}" type="datetimeFigureOut">
              <a:rPr lang="it-IT"/>
              <a:pPr>
                <a:defRPr/>
              </a:pPr>
              <a:t>16/11/2011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43FF-2A64-4413-B0D9-CB718B3EFE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5ACA30-0D88-433E-BE4B-35825074E458}" type="datetimeFigureOut">
              <a:rPr lang="it-IT"/>
              <a:pPr>
                <a:defRPr/>
              </a:pPr>
              <a:t>16/11/2011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A624-5087-4A32-BC5B-B90021CB4D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11"/>
          <p:cNvCxnSpPr/>
          <p:nvPr userDrawn="1"/>
        </p:nvCxnSpPr>
        <p:spPr>
          <a:xfrm>
            <a:off x="0" y="1071563"/>
            <a:ext cx="9144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4"/>
          <p:cNvSpPr txBox="1">
            <a:spLocks/>
          </p:cNvSpPr>
          <p:nvPr userDrawn="1"/>
        </p:nvSpPr>
        <p:spPr>
          <a:xfrm>
            <a:off x="1981200" y="6351588"/>
            <a:ext cx="5091113" cy="292100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1400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PhD</a:t>
            </a:r>
            <a:r>
              <a:rPr lang="it-IT" sz="14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Defense</a:t>
            </a:r>
            <a:r>
              <a:rPr lang="it-IT" sz="14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– Università di Salerno, Italy - </a:t>
            </a:r>
            <a:r>
              <a:rPr lang="it-IT" sz="1400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April</a:t>
            </a:r>
            <a:r>
              <a:rPr lang="it-IT" sz="14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29, 2011</a:t>
            </a:r>
            <a:endParaRPr lang="it-IT" sz="14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egnaposto piè di pagina 4"/>
          <p:cNvSpPr txBox="1">
            <a:spLocks/>
          </p:cNvSpPr>
          <p:nvPr userDrawn="1"/>
        </p:nvSpPr>
        <p:spPr>
          <a:xfrm>
            <a:off x="6643688" y="6351588"/>
            <a:ext cx="3000375" cy="292100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Biagio Cosenza</a:t>
            </a:r>
            <a:endParaRPr lang="it-IT" sz="1400" b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0" y="6308725"/>
            <a:ext cx="3000375" cy="292100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it-IT" sz="1400" b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91264" cy="857256"/>
          </a:xfrm>
        </p:spPr>
        <p:txBody>
          <a:bodyPr/>
          <a:lstStyle>
            <a:lvl1pPr>
              <a:defRPr lang="it-IT" dirty="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57203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>
          <a:xfrm>
            <a:off x="-1189038" y="6308725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DC861-F09C-4F00-982C-EF3B9969558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8"/>
          <p:cNvSpPr/>
          <p:nvPr userDrawn="1"/>
        </p:nvSpPr>
        <p:spPr>
          <a:xfrm>
            <a:off x="0" y="2357438"/>
            <a:ext cx="9858375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421484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DCE021C-783C-4072-BD6E-F9A2F7C7469A}" type="datetimeFigureOut">
              <a:rPr lang="it-IT"/>
              <a:pPr>
                <a:defRPr/>
              </a:pPr>
              <a:t>16/11/2011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HPC-Europa2 TAM 2009 </a:t>
            </a:r>
            <a:r>
              <a:rPr lang="it-IT" err="1"/>
              <a:t>Program</a:t>
            </a:r>
            <a:r>
              <a:rPr lang="it-IT"/>
              <a:t>, Montpellier 14-16 </a:t>
            </a:r>
            <a:r>
              <a:rPr lang="it-IT" err="1"/>
              <a:t>October</a:t>
            </a:r>
            <a:r>
              <a:rPr lang="it-IT"/>
              <a:t> 2009</a:t>
            </a:r>
          </a:p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DDDC-11C4-4894-8734-D2D3346C5B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4F91A4-DFDC-4695-81A7-14A395E6E454}" type="datetimeFigureOut">
              <a:rPr lang="it-IT"/>
              <a:pPr>
                <a:defRPr/>
              </a:pPr>
              <a:t>16/11/2011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3E07-A5BE-4946-88E5-35C48A99C1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046A65-AC90-46F2-A41E-F03CD7637161}" type="datetimeFigureOut">
              <a:rPr lang="it-IT"/>
              <a:pPr>
                <a:defRPr/>
              </a:pPr>
              <a:t>16/11/2011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DD8C-C90C-4A48-9DB9-A9FC42ADDB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9F4F82-743D-46FC-BBF9-59FD7ACEC17C}" type="datetimeFigureOut">
              <a:rPr lang="it-IT"/>
              <a:pPr>
                <a:defRPr/>
              </a:pPr>
              <a:t>16/11/2011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57F2-09CC-4592-BFC3-4EF82686A3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8987EB-B23F-47D3-8BF2-F06E93F7E803}" type="datetimeFigureOut">
              <a:rPr lang="it-IT"/>
              <a:pPr>
                <a:defRPr/>
              </a:pPr>
              <a:t>16/11/2011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C7D99-F2AF-4F24-9F06-1695863AB1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B849AF-7E18-460B-8840-7285881DE49D}" type="datetimeFigureOut">
              <a:rPr lang="it-IT"/>
              <a:pPr>
                <a:defRPr/>
              </a:pPr>
              <a:t>16/11/2011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BC266-3098-4290-83BD-DAD14C06B1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C5AFDE-0A10-4A3C-A73E-16E1F4D28E96}" type="datetimeFigureOut">
              <a:rPr lang="it-IT"/>
              <a:pPr>
                <a:defRPr/>
              </a:pPr>
              <a:t>16/11/2011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90997-C0EE-4F17-8E40-114DB355A3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071563"/>
            <a:ext cx="82296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357313" y="6215063"/>
            <a:ext cx="5519737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HPC-Europa2 TAM 2009 </a:t>
            </a:r>
            <a:r>
              <a:rPr lang="it-IT" err="1"/>
              <a:t>Program</a:t>
            </a:r>
            <a:r>
              <a:rPr lang="it-IT"/>
              <a:t>, Montpellier 14-16 </a:t>
            </a:r>
            <a:r>
              <a:rPr lang="it-IT" err="1"/>
              <a:t>October</a:t>
            </a:r>
            <a:r>
              <a:rPr lang="it-IT"/>
              <a:t> 2009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0F2865-60B1-4E6B-B567-90F66D142D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3716338"/>
            <a:ext cx="8062913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Efficient Distributed Load Balancing </a:t>
            </a:r>
            <a:br>
              <a:rPr lang="en-US" dirty="0" smtClean="0"/>
            </a:br>
            <a:r>
              <a:rPr lang="en-US" dirty="0" smtClean="0"/>
              <a:t>for Parallel Algorithms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6013" y="4868863"/>
            <a:ext cx="7715250" cy="15843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900" b="1" dirty="0" smtClean="0"/>
              <a:t>Biagio Cosenza </a:t>
            </a:r>
            <a:br>
              <a:rPr lang="it-IT" sz="1900" b="1" dirty="0" smtClean="0"/>
            </a:br>
            <a:r>
              <a:rPr lang="it-IT" sz="1500" b="1" dirty="0" smtClean="0"/>
              <a:t>Dipartimento di Informatica</a:t>
            </a:r>
            <a:br>
              <a:rPr lang="it-IT" sz="1500" b="1" dirty="0" smtClean="0"/>
            </a:br>
            <a:r>
              <a:rPr lang="it-IT" sz="1500" b="1" dirty="0" smtClean="0"/>
              <a:t>Università di Salerno, Italy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15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500" b="1" dirty="0" err="1" smtClean="0"/>
              <a:t>Supervisor</a:t>
            </a:r>
            <a:endParaRPr lang="it-IT" sz="15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500" b="1" dirty="0" smtClean="0"/>
              <a:t>Prof. Vittorio </a:t>
            </a:r>
            <a:r>
              <a:rPr lang="it-IT" sz="1500" b="1" dirty="0" err="1" smtClean="0"/>
              <a:t>Scarano</a:t>
            </a:r>
            <a:endParaRPr lang="it-IT" sz="15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16387" name="Immagine 3" descr="logoUnis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188913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85750"/>
            <a:ext cx="165576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3775" y="225425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Load</a:t>
            </a:r>
            <a:r>
              <a:rPr smtClean="0"/>
              <a:t> </a:t>
            </a:r>
            <a:r>
              <a:rPr err="1" smtClean="0"/>
              <a:t>Balancing</a:t>
            </a:r>
            <a:r>
              <a:rPr smtClean="0"/>
              <a:t/>
            </a:r>
            <a:br>
              <a:rPr smtClean="0"/>
            </a:br>
            <a:r>
              <a:rPr err="1" smtClean="0"/>
              <a:t>Centralized</a:t>
            </a:r>
            <a:r>
              <a:rPr smtClean="0"/>
              <a:t> vs </a:t>
            </a:r>
            <a:r>
              <a:rPr err="1" smtClean="0"/>
              <a:t>Distributed</a:t>
            </a:r>
            <a:endParaRPr/>
          </a:p>
        </p:txBody>
      </p:sp>
      <p:grpSp>
        <p:nvGrpSpPr>
          <p:cNvPr id="31746" name="Gruppo 3"/>
          <p:cNvGrpSpPr>
            <a:grpSpLocks/>
          </p:cNvGrpSpPr>
          <p:nvPr/>
        </p:nvGrpSpPr>
        <p:grpSpPr bwMode="auto">
          <a:xfrm>
            <a:off x="1476375" y="1773238"/>
            <a:ext cx="5784850" cy="1736725"/>
            <a:chOff x="929232" y="1571612"/>
            <a:chExt cx="5785908" cy="1737484"/>
          </a:xfrm>
        </p:grpSpPr>
        <p:sp>
          <p:nvSpPr>
            <p:cNvPr id="5" name="Ovale 4"/>
            <p:cNvSpPr/>
            <p:nvPr/>
          </p:nvSpPr>
          <p:spPr>
            <a:xfrm>
              <a:off x="4071470" y="1571612"/>
              <a:ext cx="428703" cy="42881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6" name="Ovale 5"/>
            <p:cNvSpPr/>
            <p:nvPr/>
          </p:nvSpPr>
          <p:spPr>
            <a:xfrm>
              <a:off x="2000991" y="2867578"/>
              <a:ext cx="427115" cy="42881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7" name="Ovale 6"/>
            <p:cNvSpPr/>
            <p:nvPr/>
          </p:nvSpPr>
          <p:spPr>
            <a:xfrm>
              <a:off x="3428414" y="2867578"/>
              <a:ext cx="428703" cy="42881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8" name="Ovale 7"/>
            <p:cNvSpPr/>
            <p:nvPr/>
          </p:nvSpPr>
          <p:spPr>
            <a:xfrm>
              <a:off x="4857425" y="2867578"/>
              <a:ext cx="428703" cy="42881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9" name="Ovale 8"/>
            <p:cNvSpPr/>
            <p:nvPr/>
          </p:nvSpPr>
          <p:spPr>
            <a:xfrm>
              <a:off x="6286437" y="2867578"/>
              <a:ext cx="428703" cy="42881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cxnSp>
          <p:nvCxnSpPr>
            <p:cNvPr id="14" name="Connettore 2 13"/>
            <p:cNvCxnSpPr>
              <a:stCxn id="5" idx="3"/>
              <a:endCxn id="6" idx="7"/>
            </p:cNvCxnSpPr>
            <p:nvPr/>
          </p:nvCxnSpPr>
          <p:spPr>
            <a:xfrm rot="5400000">
              <a:off x="2753477" y="1549602"/>
              <a:ext cx="994209" cy="17687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>
              <a:stCxn id="5" idx="5"/>
              <a:endCxn id="9" idx="1"/>
            </p:cNvCxnSpPr>
            <p:nvPr/>
          </p:nvCxnSpPr>
          <p:spPr>
            <a:xfrm rot="16200000" flipH="1">
              <a:off x="4896993" y="1478152"/>
              <a:ext cx="994209" cy="19117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>
              <a:stCxn id="5" idx="4"/>
              <a:endCxn id="8" idx="1"/>
            </p:cNvCxnSpPr>
            <p:nvPr/>
          </p:nvCxnSpPr>
          <p:spPr>
            <a:xfrm rot="16200000" flipH="1">
              <a:off x="4138038" y="2148208"/>
              <a:ext cx="930682" cy="6351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>
              <a:stCxn id="5" idx="4"/>
              <a:endCxn id="7" idx="0"/>
            </p:cNvCxnSpPr>
            <p:nvPr/>
          </p:nvCxnSpPr>
          <p:spPr>
            <a:xfrm rot="5400000">
              <a:off x="3530717" y="2112474"/>
              <a:ext cx="867154" cy="6430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67" name="CasellaDiTesto 20"/>
            <p:cNvSpPr txBox="1">
              <a:spLocks noChangeArrowheads="1"/>
            </p:cNvSpPr>
            <p:nvPr/>
          </p:nvSpPr>
          <p:spPr bwMode="auto">
            <a:xfrm>
              <a:off x="2857488" y="1571612"/>
              <a:ext cx="8753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latin typeface="Segoe UI" pitchFamily="34" charset="0"/>
                  <a:cs typeface="Segoe UI" pitchFamily="34" charset="0"/>
                </a:rPr>
                <a:t>master</a:t>
              </a:r>
            </a:p>
          </p:txBody>
        </p:sp>
        <p:sp>
          <p:nvSpPr>
            <p:cNvPr id="31768" name="CasellaDiTesto 21"/>
            <p:cNvSpPr txBox="1">
              <a:spLocks noChangeArrowheads="1"/>
            </p:cNvSpPr>
            <p:nvPr/>
          </p:nvSpPr>
          <p:spPr bwMode="auto">
            <a:xfrm>
              <a:off x="929232" y="2939764"/>
              <a:ext cx="9760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latin typeface="Segoe UI" pitchFamily="34" charset="0"/>
                  <a:cs typeface="Segoe UI" pitchFamily="34" charset="0"/>
                </a:rPr>
                <a:t>workers</a:t>
              </a:r>
            </a:p>
          </p:txBody>
        </p:sp>
      </p:grpSp>
      <p:grpSp>
        <p:nvGrpSpPr>
          <p:cNvPr id="31747" name="Gruppo 28"/>
          <p:cNvGrpSpPr>
            <a:grpSpLocks/>
          </p:cNvGrpSpPr>
          <p:nvPr/>
        </p:nvGrpSpPr>
        <p:grpSpPr bwMode="auto">
          <a:xfrm>
            <a:off x="1450975" y="5084763"/>
            <a:ext cx="5857875" cy="500062"/>
            <a:chOff x="857224" y="3214686"/>
            <a:chExt cx="5857916" cy="500066"/>
          </a:xfrm>
        </p:grpSpPr>
        <p:sp>
          <p:nvSpPr>
            <p:cNvPr id="31" name="Ovale 30"/>
            <p:cNvSpPr/>
            <p:nvPr/>
          </p:nvSpPr>
          <p:spPr>
            <a:xfrm>
              <a:off x="2000232" y="3286124"/>
              <a:ext cx="428628" cy="4286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32" name="Ovale 31"/>
            <p:cNvSpPr/>
            <p:nvPr/>
          </p:nvSpPr>
          <p:spPr>
            <a:xfrm>
              <a:off x="3428992" y="3286124"/>
              <a:ext cx="428628" cy="4286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33" name="Ovale 32"/>
            <p:cNvSpPr/>
            <p:nvPr/>
          </p:nvSpPr>
          <p:spPr>
            <a:xfrm>
              <a:off x="4857752" y="3286124"/>
              <a:ext cx="428628" cy="4286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34" name="Ovale 33"/>
            <p:cNvSpPr/>
            <p:nvPr/>
          </p:nvSpPr>
          <p:spPr>
            <a:xfrm>
              <a:off x="6286512" y="3286124"/>
              <a:ext cx="428628" cy="4286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cxnSp>
          <p:nvCxnSpPr>
            <p:cNvPr id="38" name="Connettore 2 37"/>
            <p:cNvCxnSpPr>
              <a:stCxn id="31" idx="6"/>
              <a:endCxn id="32" idx="2"/>
            </p:cNvCxnSpPr>
            <p:nvPr/>
          </p:nvCxnSpPr>
          <p:spPr>
            <a:xfrm>
              <a:off x="2428860" y="3500438"/>
              <a:ext cx="1000132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57" name="CasellaDiTesto 39"/>
            <p:cNvSpPr txBox="1">
              <a:spLocks noChangeArrowheads="1"/>
            </p:cNvSpPr>
            <p:nvPr/>
          </p:nvSpPr>
          <p:spPr bwMode="auto">
            <a:xfrm>
              <a:off x="857224" y="3214686"/>
              <a:ext cx="9760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latin typeface="Segoe UI" pitchFamily="34" charset="0"/>
                  <a:cs typeface="Segoe UI" pitchFamily="34" charset="0"/>
                </a:rPr>
                <a:t>workers</a:t>
              </a:r>
            </a:p>
          </p:txBody>
        </p:sp>
      </p:grpSp>
      <p:cxnSp>
        <p:nvCxnSpPr>
          <p:cNvPr id="44" name="Connettore 2 43"/>
          <p:cNvCxnSpPr/>
          <p:nvPr/>
        </p:nvCxnSpPr>
        <p:spPr>
          <a:xfrm>
            <a:off x="4443413" y="5386388"/>
            <a:ext cx="1000125" cy="158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>
            <a:off x="5843588" y="5386388"/>
            <a:ext cx="1000125" cy="158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CasellaDiTesto 49"/>
          <p:cNvSpPr txBox="1">
            <a:spLocks noChangeArrowheads="1"/>
          </p:cNvSpPr>
          <p:nvPr/>
        </p:nvSpPr>
        <p:spPr bwMode="auto">
          <a:xfrm>
            <a:off x="250825" y="1341438"/>
            <a:ext cx="161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latin typeface="Calibri" pitchFamily="34" charset="0"/>
              </a:rPr>
              <a:t>Centralized</a:t>
            </a:r>
          </a:p>
        </p:txBody>
      </p:sp>
      <p:sp>
        <p:nvSpPr>
          <p:cNvPr id="31751" name="CasellaDiTesto 50"/>
          <p:cNvSpPr txBox="1">
            <a:spLocks noChangeArrowheads="1"/>
          </p:cNvSpPr>
          <p:nvPr/>
        </p:nvSpPr>
        <p:spPr bwMode="auto">
          <a:xfrm>
            <a:off x="250825" y="4076700"/>
            <a:ext cx="1620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latin typeface="Calibri" pitchFamily="34" charset="0"/>
              </a:rPr>
              <a:t>Distributed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Load</a:t>
            </a:r>
            <a:r>
              <a:rPr smtClean="0"/>
              <a:t> </a:t>
            </a:r>
            <a:r>
              <a:rPr err="1" smtClean="0"/>
              <a:t>Balancing</a:t>
            </a:r>
            <a:r>
              <a:rPr smtClean="0"/>
              <a:t/>
            </a:r>
            <a:br>
              <a:rPr smtClean="0"/>
            </a:br>
            <a:r>
              <a:rPr err="1" smtClean="0"/>
              <a:t>Centralized</a:t>
            </a:r>
            <a:r>
              <a:rPr smtClean="0"/>
              <a:t> vs </a:t>
            </a:r>
            <a:r>
              <a:rPr err="1" smtClean="0"/>
              <a:t>Distributed</a:t>
            </a:r>
            <a:endParaRPr/>
          </a:p>
        </p:txBody>
      </p:sp>
      <p:sp>
        <p:nvSpPr>
          <p:cNvPr id="32770" name="Segnaposto contenuto 3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4038600" cy="4205288"/>
          </a:xfrm>
        </p:spPr>
        <p:txBody>
          <a:bodyPr/>
          <a:lstStyle/>
          <a:p>
            <a:r>
              <a:rPr lang="it-IT" smtClean="0"/>
              <a:t>Master node is a bottleneck</a:t>
            </a:r>
          </a:p>
          <a:p>
            <a:r>
              <a:rPr lang="it-IT" smtClean="0"/>
              <a:t>Poor scalability</a:t>
            </a:r>
          </a:p>
          <a:p>
            <a:r>
              <a:rPr lang="it-IT" smtClean="0"/>
              <a:t>Global vision of the computation</a:t>
            </a:r>
          </a:p>
          <a:p>
            <a:pPr lvl="1"/>
            <a:r>
              <a:rPr lang="it-IT" smtClean="0"/>
              <a:t>Smarter load balancing algorithms</a:t>
            </a:r>
          </a:p>
        </p:txBody>
      </p:sp>
      <p:sp>
        <p:nvSpPr>
          <p:cNvPr id="32771" name="Segnaposto contenuto 4"/>
          <p:cNvSpPr txBox="1">
            <a:spLocks/>
          </p:cNvSpPr>
          <p:nvPr/>
        </p:nvSpPr>
        <p:spPr bwMode="auto">
          <a:xfrm>
            <a:off x="4500563" y="1268413"/>
            <a:ext cx="4243387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3200">
                <a:latin typeface="Calibri" pitchFamily="34" charset="0"/>
              </a:rPr>
              <a:t>No master syncronization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3200">
                <a:latin typeface="Calibri" pitchFamily="34" charset="0"/>
              </a:rPr>
              <a:t>Good scalability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3200">
                <a:latin typeface="Calibri" pitchFamily="34" charset="0"/>
              </a:rPr>
              <a:t>Local vision of the computation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it-IT" sz="2800">
                <a:latin typeface="Calibri" pitchFamily="34" charset="0"/>
              </a:rPr>
              <a:t>Load balancing algorithm can use only local informations</a:t>
            </a:r>
          </a:p>
        </p:txBody>
      </p:sp>
      <p:sp>
        <p:nvSpPr>
          <p:cNvPr id="32772" name="CasellaDiTesto 27"/>
          <p:cNvSpPr txBox="1">
            <a:spLocks noChangeArrowheads="1"/>
          </p:cNvSpPr>
          <p:nvPr/>
        </p:nvSpPr>
        <p:spPr bwMode="auto">
          <a:xfrm>
            <a:off x="4603750" y="56610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it-IT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Scenarios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err="1" smtClean="0"/>
              <a:t>Mesh-based</a:t>
            </a:r>
            <a:r>
              <a:rPr lang="it-IT" dirty="0" smtClean="0"/>
              <a:t> </a:t>
            </a:r>
            <a:r>
              <a:rPr lang="it-IT" dirty="0" err="1" smtClean="0"/>
              <a:t>computation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a PBT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err="1" smtClean="0"/>
              <a:t>centralized</a:t>
            </a: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prediction</a:t>
            </a:r>
            <a:endParaRPr lang="it-IT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err="1" smtClean="0"/>
              <a:t>Load</a:t>
            </a:r>
            <a:r>
              <a:rPr lang="it-IT" dirty="0" smtClean="0"/>
              <a:t> </a:t>
            </a:r>
            <a:r>
              <a:rPr lang="it-IT" dirty="0" err="1" smtClean="0"/>
              <a:t>balancing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on </a:t>
            </a:r>
            <a:r>
              <a:rPr lang="it-IT" dirty="0" err="1" smtClean="0"/>
              <a:t>cost</a:t>
            </a:r>
            <a:r>
              <a:rPr lang="it-IT" dirty="0" smtClean="0"/>
              <a:t> </a:t>
            </a:r>
            <a:r>
              <a:rPr lang="it-IT" dirty="0" err="1" smtClean="0"/>
              <a:t>evaluation</a:t>
            </a: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both</a:t>
            </a:r>
            <a:r>
              <a:rPr lang="it-IT" dirty="0" smtClean="0"/>
              <a:t> </a:t>
            </a:r>
            <a:r>
              <a:rPr lang="it-IT" dirty="0" err="1" smtClean="0"/>
              <a:t>centralized</a:t>
            </a:r>
            <a:r>
              <a:rPr lang="it-IT" dirty="0" smtClean="0"/>
              <a:t> and </a:t>
            </a:r>
            <a:r>
              <a:rPr lang="it-IT" dirty="0" err="1" smtClean="0"/>
              <a:t>distributed</a:t>
            </a:r>
            <a:r>
              <a:rPr lang="it-IT" dirty="0" smtClean="0"/>
              <a:t> </a:t>
            </a:r>
            <a:r>
              <a:rPr lang="it-IT" dirty="0" err="1" smtClean="0"/>
              <a:t>techniques</a:t>
            </a: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prediction</a:t>
            </a:r>
            <a:endParaRPr lang="it-IT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err="1" smtClean="0"/>
              <a:t>Agent-based</a:t>
            </a:r>
            <a:r>
              <a:rPr lang="it-IT" dirty="0" smtClean="0"/>
              <a:t> </a:t>
            </a:r>
            <a:r>
              <a:rPr lang="it-IT" dirty="0" err="1" smtClean="0"/>
              <a:t>simulations</a:t>
            </a: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err="1" smtClean="0"/>
              <a:t>totally</a:t>
            </a:r>
            <a:r>
              <a:rPr lang="it-IT" dirty="0" smtClean="0"/>
              <a:t> </a:t>
            </a:r>
            <a:r>
              <a:rPr lang="it-IT" dirty="0" err="1" smtClean="0"/>
              <a:t>distributed</a:t>
            </a: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err="1" smtClean="0"/>
              <a:t>simple</a:t>
            </a:r>
            <a:r>
              <a:rPr lang="it-IT" dirty="0" smtClean="0"/>
              <a:t> and fast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prediction</a:t>
            </a: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1. </a:t>
            </a:r>
            <a:r>
              <a:rPr err="1" smtClean="0"/>
              <a:t>Load</a:t>
            </a:r>
            <a:r>
              <a:rPr smtClean="0"/>
              <a:t> </a:t>
            </a:r>
            <a:r>
              <a:rPr err="1" smtClean="0"/>
              <a:t>Balancing</a:t>
            </a:r>
            <a:r>
              <a:rPr smtClean="0"/>
              <a:t> on </a:t>
            </a:r>
            <a:br>
              <a:rPr smtClean="0"/>
            </a:br>
            <a:r>
              <a:rPr err="1" smtClean="0"/>
              <a:t>Mesh-like</a:t>
            </a:r>
            <a:r>
              <a:rPr smtClean="0"/>
              <a:t> </a:t>
            </a:r>
            <a:r>
              <a:rPr err="1" smtClean="0"/>
              <a:t>Computations</a:t>
            </a:r>
            <a:endParaRPr/>
          </a:p>
        </p:txBody>
      </p:sp>
      <p:sp>
        <p:nvSpPr>
          <p:cNvPr id="35842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mtClean="0"/>
              <a:t>Load Balancing in Mesh-like Computations using Prediction Binary Tree</a:t>
            </a:r>
          </a:p>
          <a:p>
            <a:pPr>
              <a:buFont typeface="Arial" charset="0"/>
              <a:buNone/>
            </a:pPr>
            <a:r>
              <a:rPr lang="it-IT" sz="1700" smtClean="0"/>
              <a:t>Experiences </a:t>
            </a:r>
            <a:r>
              <a:rPr lang="en-US" sz="1700" smtClean="0"/>
              <a:t>with Mesh-like computations using Prediction Binary Trees. </a:t>
            </a:r>
            <a:r>
              <a:rPr lang="it-IT" sz="1700" i="1" smtClean="0"/>
              <a:t>Gennaro Cordasco, Biagio Cosenza, Rosario De Chiara, Ugo Erra, and Vittorio Scarano. </a:t>
            </a:r>
            <a:br>
              <a:rPr lang="it-IT" sz="1700" i="1" smtClean="0"/>
            </a:br>
            <a:r>
              <a:rPr lang="en-US" sz="1700" smtClean="0"/>
              <a:t>Scalable Computing: Practice and Experience, Scientific international journa l for parallel and distributed computing </a:t>
            </a:r>
            <a:r>
              <a:rPr lang="it-IT" sz="1700" smtClean="0"/>
              <a:t>(SCPE), 10(2):173–187, June 2009.</a:t>
            </a:r>
          </a:p>
          <a:p>
            <a:pPr>
              <a:buFont typeface="Arial" charset="0"/>
              <a:buNone/>
            </a:pPr>
            <a:r>
              <a:rPr lang="it-IT" sz="1700" smtClean="0"/>
              <a:t>On </a:t>
            </a:r>
            <a:r>
              <a:rPr lang="en-US" sz="1700" smtClean="0"/>
              <a:t>Estimating the Effectiveness of Temporal and Spatial Coherence in Parallel Ray Tracing.</a:t>
            </a:r>
            <a:br>
              <a:rPr lang="en-US" sz="1700" smtClean="0"/>
            </a:br>
            <a:r>
              <a:rPr lang="it-IT" sz="1700" i="1" smtClean="0"/>
              <a:t>Biagio Cosenza, Gennaro Cordasco, Rosario De Chiara, Ugo Erra, and Vittorio Scarano. </a:t>
            </a:r>
            <a:r>
              <a:rPr lang="en-US" sz="1700" smtClean="0"/>
              <a:t>In </a:t>
            </a:r>
            <a:r>
              <a:rPr lang="en-US" sz="1700" i="1" smtClean="0"/>
              <a:t>6</a:t>
            </a:r>
            <a:r>
              <a:rPr lang="en-US" sz="1700" i="1" baseline="30000" smtClean="0"/>
              <a:t>th</a:t>
            </a:r>
            <a:r>
              <a:rPr lang="en-US" sz="1700" i="1" smtClean="0"/>
              <a:t> Eurographics Italian Chapter Conference (EGITA 2008), July 2-4, Salerno, Italy, 2008.</a:t>
            </a:r>
            <a:endParaRPr lang="en-US" sz="1700" smtClean="0"/>
          </a:p>
          <a:p>
            <a:pPr marL="342900" lvl="1" indent="-342900">
              <a:buFont typeface="Arial" charset="0"/>
              <a:buChar char="•"/>
            </a:pPr>
            <a:r>
              <a:rPr lang="en-US" smtClean="0"/>
              <a:t>Project HPC-Europa++</a:t>
            </a:r>
          </a:p>
          <a:p>
            <a:pPr marL="742950" lvl="2" indent="-342900"/>
            <a:r>
              <a:rPr lang="en-US" smtClean="0"/>
              <a:t>Tests ran at HLRS, Universitaet Stuttgart</a:t>
            </a:r>
            <a:endParaRPr lang="it-IT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941888"/>
            <a:ext cx="1500188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lang="en-US" smtClean="0"/>
              <a:t>Mesh-like Computation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2430463"/>
          </a:xfrm>
        </p:spPr>
        <p:txBody>
          <a:bodyPr rtlCol="0">
            <a:normAutofit fontScale="85000" lnSpcReduction="20000"/>
          </a:bodyPr>
          <a:lstStyle/>
          <a:p>
            <a:pPr marL="504000" indent="-533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graph</a:t>
            </a:r>
            <a:r>
              <a:rPr lang="en-US" i="1" dirty="0" smtClean="0"/>
              <a:t> </a:t>
            </a:r>
            <a:r>
              <a:rPr lang="en-US" dirty="0" smtClean="0"/>
              <a:t>G=(N,E) is used to model a computation (computation-graph):</a:t>
            </a:r>
          </a:p>
          <a:p>
            <a:pPr marL="990600" lvl="1" indent="-5334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Each node </a:t>
            </a:r>
            <a:r>
              <a:rPr lang="en-US" i="1" dirty="0" smtClean="0"/>
              <a:t>v </a:t>
            </a:r>
            <a:r>
              <a:rPr lang="en-US" dirty="0" smtClean="0">
                <a:sym typeface="Symbol" pitchFamily="18" charset="2"/>
              </a:rPr>
              <a:t> N</a:t>
            </a:r>
            <a:r>
              <a:rPr lang="en-US" i="1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represents a task in the computation</a:t>
            </a:r>
          </a:p>
          <a:p>
            <a:pPr marL="990600" lvl="1" indent="-5334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ym typeface="Symbol" pitchFamily="18" charset="2"/>
              </a:rPr>
              <a:t>Edge among nodes represents tasks dependencies</a:t>
            </a:r>
          </a:p>
          <a:p>
            <a:pPr marL="532800" indent="-533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Symbol" pitchFamily="18" charset="2"/>
              </a:rPr>
              <a:t>We consider Mesh-like computation where the graph </a:t>
            </a:r>
            <a:r>
              <a:rPr lang="en-US" dirty="0" smtClean="0"/>
              <a:t>G</a:t>
            </a:r>
            <a:r>
              <a:rPr lang="en-US" dirty="0" smtClean="0">
                <a:sym typeface="Symbol" pitchFamily="18" charset="2"/>
              </a:rPr>
              <a:t> is a 2-dimensional mesh</a:t>
            </a:r>
          </a:p>
        </p:txBody>
      </p:sp>
      <p:grpSp>
        <p:nvGrpSpPr>
          <p:cNvPr id="5" name="Gruppo 188"/>
          <p:cNvGrpSpPr/>
          <p:nvPr/>
        </p:nvGrpSpPr>
        <p:grpSpPr>
          <a:xfrm>
            <a:off x="3570316" y="3861048"/>
            <a:ext cx="2009796" cy="2083484"/>
            <a:chOff x="4273986" y="4143368"/>
            <a:chExt cx="1969150" cy="2159624"/>
          </a:xfrm>
          <a:solidFill>
            <a:schemeClr val="accent1"/>
          </a:solidFill>
        </p:grpSpPr>
        <p:sp>
          <p:nvSpPr>
            <p:cNvPr id="6" name="Ovale 5"/>
            <p:cNvSpPr/>
            <p:nvPr/>
          </p:nvSpPr>
          <p:spPr>
            <a:xfrm>
              <a:off x="453653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" name="Connettore 1 6"/>
            <p:cNvCxnSpPr>
              <a:stCxn id="6" idx="6"/>
              <a:endCxn id="8" idx="2"/>
            </p:cNvCxnSpPr>
            <p:nvPr/>
          </p:nvCxnSpPr>
          <p:spPr>
            <a:xfrm>
              <a:off x="466781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Ovale 7"/>
            <p:cNvSpPr/>
            <p:nvPr/>
          </p:nvSpPr>
          <p:spPr>
            <a:xfrm>
              <a:off x="479909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" name="Connettore 1 8"/>
            <p:cNvCxnSpPr>
              <a:stCxn id="6" idx="4"/>
            </p:cNvCxnSpPr>
            <p:nvPr/>
          </p:nvCxnSpPr>
          <p:spPr>
            <a:xfrm rot="5400000">
              <a:off x="453865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Connettore 1 9"/>
            <p:cNvCxnSpPr>
              <a:stCxn id="8" idx="4"/>
            </p:cNvCxnSpPr>
            <p:nvPr/>
          </p:nvCxnSpPr>
          <p:spPr>
            <a:xfrm rot="5400000">
              <a:off x="480121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Connettore 1 10"/>
            <p:cNvCxnSpPr>
              <a:endCxn id="12" idx="2"/>
            </p:cNvCxnSpPr>
            <p:nvPr/>
          </p:nvCxnSpPr>
          <p:spPr>
            <a:xfrm>
              <a:off x="493036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Ovale 11"/>
            <p:cNvSpPr/>
            <p:nvPr/>
          </p:nvSpPr>
          <p:spPr>
            <a:xfrm>
              <a:off x="506164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" name="Connettore 1 12"/>
            <p:cNvCxnSpPr>
              <a:stCxn id="12" idx="4"/>
            </p:cNvCxnSpPr>
            <p:nvPr/>
          </p:nvCxnSpPr>
          <p:spPr>
            <a:xfrm rot="5400000">
              <a:off x="506376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nettore 1 13"/>
            <p:cNvCxnSpPr>
              <a:endCxn id="15" idx="2"/>
            </p:cNvCxnSpPr>
            <p:nvPr/>
          </p:nvCxnSpPr>
          <p:spPr>
            <a:xfrm>
              <a:off x="519292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Ovale 14"/>
            <p:cNvSpPr/>
            <p:nvPr/>
          </p:nvSpPr>
          <p:spPr>
            <a:xfrm>
              <a:off x="532419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" name="Connettore 1 15"/>
            <p:cNvCxnSpPr>
              <a:stCxn id="15" idx="4"/>
            </p:cNvCxnSpPr>
            <p:nvPr/>
          </p:nvCxnSpPr>
          <p:spPr>
            <a:xfrm rot="5400000">
              <a:off x="532631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ttore 1 16"/>
            <p:cNvCxnSpPr>
              <a:endCxn id="18" idx="2"/>
            </p:cNvCxnSpPr>
            <p:nvPr/>
          </p:nvCxnSpPr>
          <p:spPr>
            <a:xfrm>
              <a:off x="545547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Ovale 17"/>
            <p:cNvSpPr/>
            <p:nvPr/>
          </p:nvSpPr>
          <p:spPr>
            <a:xfrm>
              <a:off x="558675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" name="Connettore 1 18"/>
            <p:cNvCxnSpPr>
              <a:stCxn id="18" idx="4"/>
            </p:cNvCxnSpPr>
            <p:nvPr/>
          </p:nvCxnSpPr>
          <p:spPr>
            <a:xfrm rot="5400000">
              <a:off x="558887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Connettore 1 19"/>
            <p:cNvCxnSpPr>
              <a:endCxn id="21" idx="2"/>
            </p:cNvCxnSpPr>
            <p:nvPr/>
          </p:nvCxnSpPr>
          <p:spPr>
            <a:xfrm>
              <a:off x="571802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Ovale 20"/>
            <p:cNvSpPr/>
            <p:nvPr/>
          </p:nvSpPr>
          <p:spPr>
            <a:xfrm>
              <a:off x="584930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" name="Connettore 1 21"/>
            <p:cNvCxnSpPr>
              <a:stCxn id="21" idx="4"/>
            </p:cNvCxnSpPr>
            <p:nvPr/>
          </p:nvCxnSpPr>
          <p:spPr>
            <a:xfrm rot="5400000">
              <a:off x="585142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Connettore 1 22"/>
            <p:cNvCxnSpPr>
              <a:endCxn id="24" idx="2"/>
            </p:cNvCxnSpPr>
            <p:nvPr/>
          </p:nvCxnSpPr>
          <p:spPr>
            <a:xfrm>
              <a:off x="598058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Ovale 23"/>
            <p:cNvSpPr/>
            <p:nvPr/>
          </p:nvSpPr>
          <p:spPr>
            <a:xfrm>
              <a:off x="611185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5" name="Connettore 1 24"/>
            <p:cNvCxnSpPr>
              <a:stCxn id="24" idx="4"/>
            </p:cNvCxnSpPr>
            <p:nvPr/>
          </p:nvCxnSpPr>
          <p:spPr>
            <a:xfrm rot="5400000">
              <a:off x="611397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Ovale 25"/>
            <p:cNvSpPr/>
            <p:nvPr/>
          </p:nvSpPr>
          <p:spPr>
            <a:xfrm>
              <a:off x="427398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" name="Connettore 1 26"/>
            <p:cNvCxnSpPr>
              <a:stCxn id="26" idx="6"/>
            </p:cNvCxnSpPr>
            <p:nvPr/>
          </p:nvCxnSpPr>
          <p:spPr>
            <a:xfrm>
              <a:off x="4405263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Connettore 1 27"/>
            <p:cNvCxnSpPr>
              <a:stCxn id="26" idx="4"/>
            </p:cNvCxnSpPr>
            <p:nvPr/>
          </p:nvCxnSpPr>
          <p:spPr>
            <a:xfrm rot="5400000">
              <a:off x="427610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Connettore 1 28"/>
            <p:cNvCxnSpPr>
              <a:endCxn id="30" idx="0"/>
            </p:cNvCxnSpPr>
            <p:nvPr/>
          </p:nvCxnSpPr>
          <p:spPr>
            <a:xfrm rot="5400000">
              <a:off x="453865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Ovale 29"/>
            <p:cNvSpPr/>
            <p:nvPr/>
          </p:nvSpPr>
          <p:spPr>
            <a:xfrm>
              <a:off x="453653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" name="Connettore 1 30"/>
            <p:cNvCxnSpPr>
              <a:stCxn id="30" idx="6"/>
              <a:endCxn id="32" idx="2"/>
            </p:cNvCxnSpPr>
            <p:nvPr/>
          </p:nvCxnSpPr>
          <p:spPr>
            <a:xfrm>
              <a:off x="466781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Ovale 31"/>
            <p:cNvSpPr/>
            <p:nvPr/>
          </p:nvSpPr>
          <p:spPr>
            <a:xfrm>
              <a:off x="479909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3" name="Connettore 1 32"/>
            <p:cNvCxnSpPr>
              <a:endCxn id="32" idx="0"/>
            </p:cNvCxnSpPr>
            <p:nvPr/>
          </p:nvCxnSpPr>
          <p:spPr>
            <a:xfrm rot="5400000">
              <a:off x="480121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Connettore 1 33"/>
            <p:cNvCxnSpPr>
              <a:endCxn id="35" idx="2"/>
            </p:cNvCxnSpPr>
            <p:nvPr/>
          </p:nvCxnSpPr>
          <p:spPr>
            <a:xfrm>
              <a:off x="493036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Ovale 34"/>
            <p:cNvSpPr/>
            <p:nvPr/>
          </p:nvSpPr>
          <p:spPr>
            <a:xfrm>
              <a:off x="506164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" name="Connettore 1 35"/>
            <p:cNvCxnSpPr>
              <a:endCxn id="35" idx="0"/>
            </p:cNvCxnSpPr>
            <p:nvPr/>
          </p:nvCxnSpPr>
          <p:spPr>
            <a:xfrm rot="5400000">
              <a:off x="506376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Connettore 1 36"/>
            <p:cNvCxnSpPr>
              <a:endCxn id="38" idx="2"/>
            </p:cNvCxnSpPr>
            <p:nvPr/>
          </p:nvCxnSpPr>
          <p:spPr>
            <a:xfrm>
              <a:off x="519292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" name="Ovale 37"/>
            <p:cNvSpPr/>
            <p:nvPr/>
          </p:nvSpPr>
          <p:spPr>
            <a:xfrm>
              <a:off x="532419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9" name="Connettore 1 38"/>
            <p:cNvCxnSpPr>
              <a:endCxn id="38" idx="0"/>
            </p:cNvCxnSpPr>
            <p:nvPr/>
          </p:nvCxnSpPr>
          <p:spPr>
            <a:xfrm rot="5400000">
              <a:off x="532631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Connettore 1 39"/>
            <p:cNvCxnSpPr>
              <a:endCxn id="41" idx="2"/>
            </p:cNvCxnSpPr>
            <p:nvPr/>
          </p:nvCxnSpPr>
          <p:spPr>
            <a:xfrm>
              <a:off x="545547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" name="Ovale 40"/>
            <p:cNvSpPr/>
            <p:nvPr/>
          </p:nvSpPr>
          <p:spPr>
            <a:xfrm>
              <a:off x="558675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2" name="Connettore 1 41"/>
            <p:cNvCxnSpPr>
              <a:endCxn id="41" idx="0"/>
            </p:cNvCxnSpPr>
            <p:nvPr/>
          </p:nvCxnSpPr>
          <p:spPr>
            <a:xfrm rot="5400000">
              <a:off x="558887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Connettore 1 42"/>
            <p:cNvCxnSpPr>
              <a:endCxn id="44" idx="2"/>
            </p:cNvCxnSpPr>
            <p:nvPr/>
          </p:nvCxnSpPr>
          <p:spPr>
            <a:xfrm>
              <a:off x="571802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4" name="Ovale 43"/>
            <p:cNvSpPr/>
            <p:nvPr/>
          </p:nvSpPr>
          <p:spPr>
            <a:xfrm>
              <a:off x="584930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5" name="Connettore 1 44"/>
            <p:cNvCxnSpPr>
              <a:endCxn id="44" idx="0"/>
            </p:cNvCxnSpPr>
            <p:nvPr/>
          </p:nvCxnSpPr>
          <p:spPr>
            <a:xfrm rot="5400000">
              <a:off x="585142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ttore 1 45"/>
            <p:cNvCxnSpPr>
              <a:endCxn id="47" idx="2"/>
            </p:cNvCxnSpPr>
            <p:nvPr/>
          </p:nvCxnSpPr>
          <p:spPr>
            <a:xfrm>
              <a:off x="598058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7" name="Ovale 46"/>
            <p:cNvSpPr/>
            <p:nvPr/>
          </p:nvSpPr>
          <p:spPr>
            <a:xfrm>
              <a:off x="611185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8" name="Connettore 1 47"/>
            <p:cNvCxnSpPr>
              <a:endCxn id="47" idx="0"/>
            </p:cNvCxnSpPr>
            <p:nvPr/>
          </p:nvCxnSpPr>
          <p:spPr>
            <a:xfrm rot="5400000">
              <a:off x="611397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" name="Connettore 1 48"/>
            <p:cNvCxnSpPr>
              <a:endCxn id="50" idx="0"/>
            </p:cNvCxnSpPr>
            <p:nvPr/>
          </p:nvCxnSpPr>
          <p:spPr>
            <a:xfrm rot="5400000">
              <a:off x="427610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Ovale 49"/>
            <p:cNvSpPr/>
            <p:nvPr/>
          </p:nvSpPr>
          <p:spPr>
            <a:xfrm>
              <a:off x="427398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1" name="Connettore 1 50"/>
            <p:cNvCxnSpPr>
              <a:stCxn id="50" idx="6"/>
            </p:cNvCxnSpPr>
            <p:nvPr/>
          </p:nvCxnSpPr>
          <p:spPr>
            <a:xfrm>
              <a:off x="4405263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2" name="Ovale 51"/>
            <p:cNvSpPr/>
            <p:nvPr/>
          </p:nvSpPr>
          <p:spPr>
            <a:xfrm>
              <a:off x="453653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3" name="Connettore 1 52"/>
            <p:cNvCxnSpPr>
              <a:stCxn id="52" idx="6"/>
              <a:endCxn id="54" idx="2"/>
            </p:cNvCxnSpPr>
            <p:nvPr/>
          </p:nvCxnSpPr>
          <p:spPr>
            <a:xfrm>
              <a:off x="466781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4" name="Ovale 53"/>
            <p:cNvSpPr/>
            <p:nvPr/>
          </p:nvSpPr>
          <p:spPr>
            <a:xfrm>
              <a:off x="479909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5" name="Connettore 1 54"/>
            <p:cNvCxnSpPr>
              <a:endCxn id="56" idx="2"/>
            </p:cNvCxnSpPr>
            <p:nvPr/>
          </p:nvCxnSpPr>
          <p:spPr>
            <a:xfrm>
              <a:off x="493036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" name="Ovale 55"/>
            <p:cNvSpPr/>
            <p:nvPr/>
          </p:nvSpPr>
          <p:spPr>
            <a:xfrm>
              <a:off x="506164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7" name="Connettore 1 56"/>
            <p:cNvCxnSpPr>
              <a:endCxn id="58" idx="2"/>
            </p:cNvCxnSpPr>
            <p:nvPr/>
          </p:nvCxnSpPr>
          <p:spPr>
            <a:xfrm>
              <a:off x="519292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8" name="Ovale 57"/>
            <p:cNvSpPr/>
            <p:nvPr/>
          </p:nvSpPr>
          <p:spPr>
            <a:xfrm>
              <a:off x="532419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9" name="Connettore 1 58"/>
            <p:cNvCxnSpPr>
              <a:endCxn id="60" idx="2"/>
            </p:cNvCxnSpPr>
            <p:nvPr/>
          </p:nvCxnSpPr>
          <p:spPr>
            <a:xfrm>
              <a:off x="545547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0" name="Ovale 59"/>
            <p:cNvSpPr/>
            <p:nvPr/>
          </p:nvSpPr>
          <p:spPr>
            <a:xfrm>
              <a:off x="558675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1" name="Connettore 1 60"/>
            <p:cNvCxnSpPr>
              <a:endCxn id="62" idx="2"/>
            </p:cNvCxnSpPr>
            <p:nvPr/>
          </p:nvCxnSpPr>
          <p:spPr>
            <a:xfrm>
              <a:off x="571802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Ovale 61"/>
            <p:cNvSpPr/>
            <p:nvPr/>
          </p:nvSpPr>
          <p:spPr>
            <a:xfrm>
              <a:off x="584930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3" name="Connettore 1 62"/>
            <p:cNvCxnSpPr>
              <a:endCxn id="64" idx="2"/>
            </p:cNvCxnSpPr>
            <p:nvPr/>
          </p:nvCxnSpPr>
          <p:spPr>
            <a:xfrm>
              <a:off x="598058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Ovale 63"/>
            <p:cNvSpPr/>
            <p:nvPr/>
          </p:nvSpPr>
          <p:spPr>
            <a:xfrm>
              <a:off x="611185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5" name="Ovale 64"/>
            <p:cNvSpPr/>
            <p:nvPr/>
          </p:nvSpPr>
          <p:spPr>
            <a:xfrm>
              <a:off x="427398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6" name="Connettore 1 65"/>
            <p:cNvCxnSpPr>
              <a:stCxn id="65" idx="6"/>
            </p:cNvCxnSpPr>
            <p:nvPr/>
          </p:nvCxnSpPr>
          <p:spPr>
            <a:xfrm>
              <a:off x="4405263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Connettore 1 66"/>
            <p:cNvCxnSpPr/>
            <p:nvPr/>
          </p:nvCxnSpPr>
          <p:spPr>
            <a:xfrm rot="5400000">
              <a:off x="453865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Connettore 1 67"/>
            <p:cNvCxnSpPr/>
            <p:nvPr/>
          </p:nvCxnSpPr>
          <p:spPr>
            <a:xfrm rot="5400000">
              <a:off x="480121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Connettore 1 68"/>
            <p:cNvCxnSpPr/>
            <p:nvPr/>
          </p:nvCxnSpPr>
          <p:spPr>
            <a:xfrm rot="5400000">
              <a:off x="506376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Connettore 1 69"/>
            <p:cNvCxnSpPr/>
            <p:nvPr/>
          </p:nvCxnSpPr>
          <p:spPr>
            <a:xfrm rot="5400000">
              <a:off x="532631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Connettore 1 70"/>
            <p:cNvCxnSpPr/>
            <p:nvPr/>
          </p:nvCxnSpPr>
          <p:spPr>
            <a:xfrm rot="5400000">
              <a:off x="558887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Connettore 1 71"/>
            <p:cNvCxnSpPr/>
            <p:nvPr/>
          </p:nvCxnSpPr>
          <p:spPr>
            <a:xfrm rot="5400000">
              <a:off x="585142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Connettore 1 72"/>
            <p:cNvCxnSpPr/>
            <p:nvPr/>
          </p:nvCxnSpPr>
          <p:spPr>
            <a:xfrm rot="5400000">
              <a:off x="611397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4" name="Connettore 1 73"/>
            <p:cNvCxnSpPr/>
            <p:nvPr/>
          </p:nvCxnSpPr>
          <p:spPr>
            <a:xfrm rot="5400000">
              <a:off x="427610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Connettore 1 74"/>
            <p:cNvCxnSpPr>
              <a:endCxn id="76" idx="0"/>
            </p:cNvCxnSpPr>
            <p:nvPr/>
          </p:nvCxnSpPr>
          <p:spPr>
            <a:xfrm rot="5400000">
              <a:off x="453865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Ovale 75"/>
            <p:cNvSpPr/>
            <p:nvPr/>
          </p:nvSpPr>
          <p:spPr>
            <a:xfrm>
              <a:off x="453653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7" name="Connettore 1 76"/>
            <p:cNvCxnSpPr>
              <a:stCxn id="76" idx="6"/>
              <a:endCxn id="78" idx="2"/>
            </p:cNvCxnSpPr>
            <p:nvPr/>
          </p:nvCxnSpPr>
          <p:spPr>
            <a:xfrm>
              <a:off x="466781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8" name="Ovale 77"/>
            <p:cNvSpPr/>
            <p:nvPr/>
          </p:nvSpPr>
          <p:spPr>
            <a:xfrm>
              <a:off x="479909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9" name="Connettore 1 78"/>
            <p:cNvCxnSpPr>
              <a:endCxn id="78" idx="0"/>
            </p:cNvCxnSpPr>
            <p:nvPr/>
          </p:nvCxnSpPr>
          <p:spPr>
            <a:xfrm rot="5400000">
              <a:off x="480121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Connettore 1 79"/>
            <p:cNvCxnSpPr>
              <a:endCxn id="81" idx="2"/>
            </p:cNvCxnSpPr>
            <p:nvPr/>
          </p:nvCxnSpPr>
          <p:spPr>
            <a:xfrm>
              <a:off x="493036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1" name="Ovale 80"/>
            <p:cNvSpPr/>
            <p:nvPr/>
          </p:nvSpPr>
          <p:spPr>
            <a:xfrm>
              <a:off x="506164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2" name="Connettore 1 81"/>
            <p:cNvCxnSpPr>
              <a:endCxn id="81" idx="0"/>
            </p:cNvCxnSpPr>
            <p:nvPr/>
          </p:nvCxnSpPr>
          <p:spPr>
            <a:xfrm rot="5400000">
              <a:off x="506376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3" name="Connettore 1 82"/>
            <p:cNvCxnSpPr>
              <a:endCxn id="84" idx="2"/>
            </p:cNvCxnSpPr>
            <p:nvPr/>
          </p:nvCxnSpPr>
          <p:spPr>
            <a:xfrm>
              <a:off x="519292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4" name="Ovale 83"/>
            <p:cNvSpPr/>
            <p:nvPr/>
          </p:nvSpPr>
          <p:spPr>
            <a:xfrm>
              <a:off x="532419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5" name="Connettore 1 84"/>
            <p:cNvCxnSpPr>
              <a:endCxn id="84" idx="0"/>
            </p:cNvCxnSpPr>
            <p:nvPr/>
          </p:nvCxnSpPr>
          <p:spPr>
            <a:xfrm rot="5400000">
              <a:off x="532631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6" name="Connettore 1 85"/>
            <p:cNvCxnSpPr>
              <a:endCxn id="87" idx="2"/>
            </p:cNvCxnSpPr>
            <p:nvPr/>
          </p:nvCxnSpPr>
          <p:spPr>
            <a:xfrm>
              <a:off x="545547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7" name="Ovale 86"/>
            <p:cNvSpPr/>
            <p:nvPr/>
          </p:nvSpPr>
          <p:spPr>
            <a:xfrm>
              <a:off x="558675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8" name="Connettore 1 87"/>
            <p:cNvCxnSpPr>
              <a:endCxn id="87" idx="0"/>
            </p:cNvCxnSpPr>
            <p:nvPr/>
          </p:nvCxnSpPr>
          <p:spPr>
            <a:xfrm rot="5400000">
              <a:off x="558887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9" name="Connettore 1 88"/>
            <p:cNvCxnSpPr>
              <a:endCxn id="90" idx="2"/>
            </p:cNvCxnSpPr>
            <p:nvPr/>
          </p:nvCxnSpPr>
          <p:spPr>
            <a:xfrm>
              <a:off x="571802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0" name="Ovale 89"/>
            <p:cNvSpPr/>
            <p:nvPr/>
          </p:nvSpPr>
          <p:spPr>
            <a:xfrm>
              <a:off x="584930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1" name="Connettore 1 90"/>
            <p:cNvCxnSpPr>
              <a:endCxn id="90" idx="0"/>
            </p:cNvCxnSpPr>
            <p:nvPr/>
          </p:nvCxnSpPr>
          <p:spPr>
            <a:xfrm rot="5400000">
              <a:off x="585142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Connettore 1 91"/>
            <p:cNvCxnSpPr>
              <a:endCxn id="93" idx="2"/>
            </p:cNvCxnSpPr>
            <p:nvPr/>
          </p:nvCxnSpPr>
          <p:spPr>
            <a:xfrm>
              <a:off x="598058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Ovale 92"/>
            <p:cNvSpPr/>
            <p:nvPr/>
          </p:nvSpPr>
          <p:spPr>
            <a:xfrm>
              <a:off x="611185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4" name="Connettore 1 93"/>
            <p:cNvCxnSpPr>
              <a:endCxn id="93" idx="0"/>
            </p:cNvCxnSpPr>
            <p:nvPr/>
          </p:nvCxnSpPr>
          <p:spPr>
            <a:xfrm rot="5400000">
              <a:off x="611397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5" name="Connettore 1 94"/>
            <p:cNvCxnSpPr>
              <a:endCxn id="96" idx="0"/>
            </p:cNvCxnSpPr>
            <p:nvPr/>
          </p:nvCxnSpPr>
          <p:spPr>
            <a:xfrm rot="5400000">
              <a:off x="427610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6" name="Ovale 95"/>
            <p:cNvSpPr/>
            <p:nvPr/>
          </p:nvSpPr>
          <p:spPr>
            <a:xfrm>
              <a:off x="427398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7" name="Connettore 1 96"/>
            <p:cNvCxnSpPr>
              <a:stCxn id="96" idx="6"/>
            </p:cNvCxnSpPr>
            <p:nvPr/>
          </p:nvCxnSpPr>
          <p:spPr>
            <a:xfrm>
              <a:off x="4405263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8" name="Ovale 97"/>
            <p:cNvSpPr/>
            <p:nvPr/>
          </p:nvSpPr>
          <p:spPr>
            <a:xfrm>
              <a:off x="453653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9" name="Connettore 1 98"/>
            <p:cNvCxnSpPr>
              <a:stCxn id="98" idx="6"/>
              <a:endCxn id="100" idx="2"/>
            </p:cNvCxnSpPr>
            <p:nvPr/>
          </p:nvCxnSpPr>
          <p:spPr>
            <a:xfrm>
              <a:off x="466781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0" name="Ovale 99"/>
            <p:cNvSpPr/>
            <p:nvPr/>
          </p:nvSpPr>
          <p:spPr>
            <a:xfrm>
              <a:off x="479909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1" name="Connettore 1 100"/>
            <p:cNvCxnSpPr>
              <a:endCxn id="102" idx="2"/>
            </p:cNvCxnSpPr>
            <p:nvPr/>
          </p:nvCxnSpPr>
          <p:spPr>
            <a:xfrm>
              <a:off x="493036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2" name="Ovale 101"/>
            <p:cNvSpPr/>
            <p:nvPr/>
          </p:nvSpPr>
          <p:spPr>
            <a:xfrm>
              <a:off x="506164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3" name="Connettore 1 102"/>
            <p:cNvCxnSpPr>
              <a:endCxn id="104" idx="2"/>
            </p:cNvCxnSpPr>
            <p:nvPr/>
          </p:nvCxnSpPr>
          <p:spPr>
            <a:xfrm>
              <a:off x="519292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Ovale 103"/>
            <p:cNvSpPr/>
            <p:nvPr/>
          </p:nvSpPr>
          <p:spPr>
            <a:xfrm>
              <a:off x="532419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5" name="Connettore 1 104"/>
            <p:cNvCxnSpPr>
              <a:endCxn id="106" idx="2"/>
            </p:cNvCxnSpPr>
            <p:nvPr/>
          </p:nvCxnSpPr>
          <p:spPr>
            <a:xfrm>
              <a:off x="545547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6" name="Ovale 105"/>
            <p:cNvSpPr/>
            <p:nvPr/>
          </p:nvSpPr>
          <p:spPr>
            <a:xfrm>
              <a:off x="558675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7" name="Connettore 1 106"/>
            <p:cNvCxnSpPr>
              <a:endCxn id="108" idx="2"/>
            </p:cNvCxnSpPr>
            <p:nvPr/>
          </p:nvCxnSpPr>
          <p:spPr>
            <a:xfrm>
              <a:off x="571802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8" name="Ovale 107"/>
            <p:cNvSpPr/>
            <p:nvPr/>
          </p:nvSpPr>
          <p:spPr>
            <a:xfrm>
              <a:off x="584930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9" name="Connettore 1 108"/>
            <p:cNvCxnSpPr>
              <a:endCxn id="110" idx="2"/>
            </p:cNvCxnSpPr>
            <p:nvPr/>
          </p:nvCxnSpPr>
          <p:spPr>
            <a:xfrm>
              <a:off x="598058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0" name="Ovale 109"/>
            <p:cNvSpPr/>
            <p:nvPr/>
          </p:nvSpPr>
          <p:spPr>
            <a:xfrm>
              <a:off x="611185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1" name="Ovale 110"/>
            <p:cNvSpPr/>
            <p:nvPr/>
          </p:nvSpPr>
          <p:spPr>
            <a:xfrm>
              <a:off x="427398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2" name="Connettore 1 111"/>
            <p:cNvCxnSpPr>
              <a:stCxn id="111" idx="6"/>
            </p:cNvCxnSpPr>
            <p:nvPr/>
          </p:nvCxnSpPr>
          <p:spPr>
            <a:xfrm>
              <a:off x="4405263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3" name="Connettore 1 112"/>
            <p:cNvCxnSpPr>
              <a:endCxn id="114" idx="0"/>
            </p:cNvCxnSpPr>
            <p:nvPr/>
          </p:nvCxnSpPr>
          <p:spPr>
            <a:xfrm rot="5400000">
              <a:off x="453865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4" name="Ovale 113"/>
            <p:cNvSpPr/>
            <p:nvPr/>
          </p:nvSpPr>
          <p:spPr>
            <a:xfrm>
              <a:off x="453653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5" name="Connettore 1 114"/>
            <p:cNvCxnSpPr>
              <a:stCxn id="114" idx="6"/>
              <a:endCxn id="116" idx="2"/>
            </p:cNvCxnSpPr>
            <p:nvPr/>
          </p:nvCxnSpPr>
          <p:spPr>
            <a:xfrm>
              <a:off x="466781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6" name="Ovale 115"/>
            <p:cNvSpPr/>
            <p:nvPr/>
          </p:nvSpPr>
          <p:spPr>
            <a:xfrm>
              <a:off x="479909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7" name="Connettore 1 116"/>
            <p:cNvCxnSpPr>
              <a:endCxn id="116" idx="0"/>
            </p:cNvCxnSpPr>
            <p:nvPr/>
          </p:nvCxnSpPr>
          <p:spPr>
            <a:xfrm rot="5400000">
              <a:off x="480121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8" name="Connettore 1 117"/>
            <p:cNvCxnSpPr>
              <a:endCxn id="119" idx="2"/>
            </p:cNvCxnSpPr>
            <p:nvPr/>
          </p:nvCxnSpPr>
          <p:spPr>
            <a:xfrm>
              <a:off x="493036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9" name="Ovale 118"/>
            <p:cNvSpPr/>
            <p:nvPr/>
          </p:nvSpPr>
          <p:spPr>
            <a:xfrm>
              <a:off x="506164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0" name="Connettore 1 119"/>
            <p:cNvCxnSpPr>
              <a:endCxn id="119" idx="0"/>
            </p:cNvCxnSpPr>
            <p:nvPr/>
          </p:nvCxnSpPr>
          <p:spPr>
            <a:xfrm rot="5400000">
              <a:off x="506376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1" name="Connettore 1 120"/>
            <p:cNvCxnSpPr>
              <a:endCxn id="122" idx="2"/>
            </p:cNvCxnSpPr>
            <p:nvPr/>
          </p:nvCxnSpPr>
          <p:spPr>
            <a:xfrm>
              <a:off x="519292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2" name="Ovale 121"/>
            <p:cNvSpPr/>
            <p:nvPr/>
          </p:nvSpPr>
          <p:spPr>
            <a:xfrm>
              <a:off x="532419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3" name="Connettore 1 122"/>
            <p:cNvCxnSpPr>
              <a:endCxn id="122" idx="0"/>
            </p:cNvCxnSpPr>
            <p:nvPr/>
          </p:nvCxnSpPr>
          <p:spPr>
            <a:xfrm rot="5400000">
              <a:off x="532631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4" name="Connettore 1 123"/>
            <p:cNvCxnSpPr>
              <a:endCxn id="125" idx="2"/>
            </p:cNvCxnSpPr>
            <p:nvPr/>
          </p:nvCxnSpPr>
          <p:spPr>
            <a:xfrm>
              <a:off x="545547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5" name="Ovale 124"/>
            <p:cNvSpPr/>
            <p:nvPr/>
          </p:nvSpPr>
          <p:spPr>
            <a:xfrm>
              <a:off x="558675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6" name="Connettore 1 125"/>
            <p:cNvCxnSpPr>
              <a:endCxn id="125" idx="0"/>
            </p:cNvCxnSpPr>
            <p:nvPr/>
          </p:nvCxnSpPr>
          <p:spPr>
            <a:xfrm rot="5400000">
              <a:off x="558887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Connettore 1 126"/>
            <p:cNvCxnSpPr>
              <a:endCxn id="128" idx="2"/>
            </p:cNvCxnSpPr>
            <p:nvPr/>
          </p:nvCxnSpPr>
          <p:spPr>
            <a:xfrm>
              <a:off x="571802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Ovale 127"/>
            <p:cNvSpPr/>
            <p:nvPr/>
          </p:nvSpPr>
          <p:spPr>
            <a:xfrm>
              <a:off x="584930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9" name="Connettore 1 128"/>
            <p:cNvCxnSpPr>
              <a:endCxn id="128" idx="0"/>
            </p:cNvCxnSpPr>
            <p:nvPr/>
          </p:nvCxnSpPr>
          <p:spPr>
            <a:xfrm rot="5400000">
              <a:off x="585142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Connettore 1 129"/>
            <p:cNvCxnSpPr>
              <a:endCxn id="131" idx="2"/>
            </p:cNvCxnSpPr>
            <p:nvPr/>
          </p:nvCxnSpPr>
          <p:spPr>
            <a:xfrm>
              <a:off x="598058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1" name="Ovale 130"/>
            <p:cNvSpPr/>
            <p:nvPr/>
          </p:nvSpPr>
          <p:spPr>
            <a:xfrm>
              <a:off x="611185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2" name="Connettore 1 131"/>
            <p:cNvCxnSpPr>
              <a:endCxn id="131" idx="0"/>
            </p:cNvCxnSpPr>
            <p:nvPr/>
          </p:nvCxnSpPr>
          <p:spPr>
            <a:xfrm rot="5400000">
              <a:off x="611397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3" name="Connettore 1 132"/>
            <p:cNvCxnSpPr>
              <a:endCxn id="134" idx="0"/>
            </p:cNvCxnSpPr>
            <p:nvPr/>
          </p:nvCxnSpPr>
          <p:spPr>
            <a:xfrm rot="5400000">
              <a:off x="427610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4" name="Ovale 133"/>
            <p:cNvSpPr/>
            <p:nvPr/>
          </p:nvSpPr>
          <p:spPr>
            <a:xfrm>
              <a:off x="427398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5" name="Connettore 1 134"/>
            <p:cNvCxnSpPr>
              <a:stCxn id="134" idx="6"/>
            </p:cNvCxnSpPr>
            <p:nvPr/>
          </p:nvCxnSpPr>
          <p:spPr>
            <a:xfrm>
              <a:off x="4405263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6" name="Connettore 1 135"/>
            <p:cNvCxnSpPr/>
            <p:nvPr/>
          </p:nvCxnSpPr>
          <p:spPr>
            <a:xfrm rot="5400000">
              <a:off x="453865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7" name="Connettore 1 136"/>
            <p:cNvCxnSpPr/>
            <p:nvPr/>
          </p:nvCxnSpPr>
          <p:spPr>
            <a:xfrm rot="5400000">
              <a:off x="480121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8" name="Connettore 1 137"/>
            <p:cNvCxnSpPr/>
            <p:nvPr/>
          </p:nvCxnSpPr>
          <p:spPr>
            <a:xfrm rot="5400000">
              <a:off x="506376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9" name="Connettore 1 138"/>
            <p:cNvCxnSpPr/>
            <p:nvPr/>
          </p:nvCxnSpPr>
          <p:spPr>
            <a:xfrm rot="5400000">
              <a:off x="532631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0" name="Connettore 1 139"/>
            <p:cNvCxnSpPr/>
            <p:nvPr/>
          </p:nvCxnSpPr>
          <p:spPr>
            <a:xfrm rot="5400000">
              <a:off x="558887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1" name="Connettore 1 140"/>
            <p:cNvCxnSpPr/>
            <p:nvPr/>
          </p:nvCxnSpPr>
          <p:spPr>
            <a:xfrm rot="5400000">
              <a:off x="585142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2" name="Connettore 1 141"/>
            <p:cNvCxnSpPr/>
            <p:nvPr/>
          </p:nvCxnSpPr>
          <p:spPr>
            <a:xfrm rot="5400000">
              <a:off x="611397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3" name="Connettore 1 142"/>
            <p:cNvCxnSpPr/>
            <p:nvPr/>
          </p:nvCxnSpPr>
          <p:spPr>
            <a:xfrm rot="5400000">
              <a:off x="427610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Connettore 1 143"/>
            <p:cNvCxnSpPr>
              <a:endCxn id="145" idx="0"/>
            </p:cNvCxnSpPr>
            <p:nvPr/>
          </p:nvCxnSpPr>
          <p:spPr>
            <a:xfrm rot="5400000">
              <a:off x="453865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5" name="Ovale 144"/>
            <p:cNvSpPr/>
            <p:nvPr/>
          </p:nvSpPr>
          <p:spPr>
            <a:xfrm>
              <a:off x="453653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6" name="Connettore 1 145"/>
            <p:cNvCxnSpPr>
              <a:stCxn id="145" idx="6"/>
              <a:endCxn id="147" idx="2"/>
            </p:cNvCxnSpPr>
            <p:nvPr/>
          </p:nvCxnSpPr>
          <p:spPr>
            <a:xfrm>
              <a:off x="466781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7" name="Ovale 146"/>
            <p:cNvSpPr/>
            <p:nvPr/>
          </p:nvSpPr>
          <p:spPr>
            <a:xfrm>
              <a:off x="479909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8" name="Connettore 1 147"/>
            <p:cNvCxnSpPr>
              <a:endCxn id="147" idx="0"/>
            </p:cNvCxnSpPr>
            <p:nvPr/>
          </p:nvCxnSpPr>
          <p:spPr>
            <a:xfrm rot="5400000">
              <a:off x="480121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9" name="Connettore 1 148"/>
            <p:cNvCxnSpPr>
              <a:endCxn id="150" idx="2"/>
            </p:cNvCxnSpPr>
            <p:nvPr/>
          </p:nvCxnSpPr>
          <p:spPr>
            <a:xfrm>
              <a:off x="493036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0" name="Ovale 149"/>
            <p:cNvSpPr/>
            <p:nvPr/>
          </p:nvSpPr>
          <p:spPr>
            <a:xfrm>
              <a:off x="506164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1" name="Connettore 1 150"/>
            <p:cNvCxnSpPr>
              <a:endCxn id="150" idx="0"/>
            </p:cNvCxnSpPr>
            <p:nvPr/>
          </p:nvCxnSpPr>
          <p:spPr>
            <a:xfrm rot="5400000">
              <a:off x="506376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2" name="Connettore 1 151"/>
            <p:cNvCxnSpPr>
              <a:endCxn id="153" idx="2"/>
            </p:cNvCxnSpPr>
            <p:nvPr/>
          </p:nvCxnSpPr>
          <p:spPr>
            <a:xfrm>
              <a:off x="519292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3" name="Ovale 152"/>
            <p:cNvSpPr/>
            <p:nvPr/>
          </p:nvSpPr>
          <p:spPr>
            <a:xfrm>
              <a:off x="532419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4" name="Connettore 1 153"/>
            <p:cNvCxnSpPr>
              <a:endCxn id="153" idx="0"/>
            </p:cNvCxnSpPr>
            <p:nvPr/>
          </p:nvCxnSpPr>
          <p:spPr>
            <a:xfrm rot="5400000">
              <a:off x="532631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5" name="Connettore 1 154"/>
            <p:cNvCxnSpPr>
              <a:endCxn id="156" idx="2"/>
            </p:cNvCxnSpPr>
            <p:nvPr/>
          </p:nvCxnSpPr>
          <p:spPr>
            <a:xfrm>
              <a:off x="545547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6" name="Ovale 155"/>
            <p:cNvSpPr/>
            <p:nvPr/>
          </p:nvSpPr>
          <p:spPr>
            <a:xfrm>
              <a:off x="558675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7" name="Connettore 1 156"/>
            <p:cNvCxnSpPr>
              <a:endCxn id="156" idx="0"/>
            </p:cNvCxnSpPr>
            <p:nvPr/>
          </p:nvCxnSpPr>
          <p:spPr>
            <a:xfrm rot="5400000">
              <a:off x="558887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Connettore 1 157"/>
            <p:cNvCxnSpPr>
              <a:endCxn id="159" idx="2"/>
            </p:cNvCxnSpPr>
            <p:nvPr/>
          </p:nvCxnSpPr>
          <p:spPr>
            <a:xfrm>
              <a:off x="571802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9" name="Ovale 158"/>
            <p:cNvSpPr/>
            <p:nvPr/>
          </p:nvSpPr>
          <p:spPr>
            <a:xfrm>
              <a:off x="584930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0" name="Connettore 1 159"/>
            <p:cNvCxnSpPr>
              <a:endCxn id="159" idx="0"/>
            </p:cNvCxnSpPr>
            <p:nvPr/>
          </p:nvCxnSpPr>
          <p:spPr>
            <a:xfrm rot="5400000">
              <a:off x="585142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Connettore 1 160"/>
            <p:cNvCxnSpPr>
              <a:endCxn id="162" idx="2"/>
            </p:cNvCxnSpPr>
            <p:nvPr/>
          </p:nvCxnSpPr>
          <p:spPr>
            <a:xfrm>
              <a:off x="598058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2" name="Ovale 161"/>
            <p:cNvSpPr/>
            <p:nvPr/>
          </p:nvSpPr>
          <p:spPr>
            <a:xfrm>
              <a:off x="611185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3" name="Connettore 1 162"/>
            <p:cNvCxnSpPr>
              <a:endCxn id="162" idx="0"/>
            </p:cNvCxnSpPr>
            <p:nvPr/>
          </p:nvCxnSpPr>
          <p:spPr>
            <a:xfrm rot="5400000">
              <a:off x="611397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4" name="Connettore 1 163"/>
            <p:cNvCxnSpPr>
              <a:endCxn id="165" idx="0"/>
            </p:cNvCxnSpPr>
            <p:nvPr/>
          </p:nvCxnSpPr>
          <p:spPr>
            <a:xfrm rot="5400000">
              <a:off x="427610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5" name="Ovale 164"/>
            <p:cNvSpPr/>
            <p:nvPr/>
          </p:nvSpPr>
          <p:spPr>
            <a:xfrm>
              <a:off x="427398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6" name="Connettore 1 165"/>
            <p:cNvCxnSpPr>
              <a:stCxn id="165" idx="6"/>
            </p:cNvCxnSpPr>
            <p:nvPr/>
          </p:nvCxnSpPr>
          <p:spPr>
            <a:xfrm>
              <a:off x="4405263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7" name="Ovale 166"/>
            <p:cNvSpPr/>
            <p:nvPr/>
          </p:nvSpPr>
          <p:spPr>
            <a:xfrm>
              <a:off x="453653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8" name="Connettore 1 167"/>
            <p:cNvCxnSpPr>
              <a:stCxn id="167" idx="6"/>
              <a:endCxn id="169" idx="2"/>
            </p:cNvCxnSpPr>
            <p:nvPr/>
          </p:nvCxnSpPr>
          <p:spPr>
            <a:xfrm>
              <a:off x="466781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9" name="Ovale 168"/>
            <p:cNvSpPr/>
            <p:nvPr/>
          </p:nvSpPr>
          <p:spPr>
            <a:xfrm>
              <a:off x="479909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0" name="Connettore 1 169"/>
            <p:cNvCxnSpPr>
              <a:endCxn id="171" idx="2"/>
            </p:cNvCxnSpPr>
            <p:nvPr/>
          </p:nvCxnSpPr>
          <p:spPr>
            <a:xfrm>
              <a:off x="493036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1" name="Ovale 170"/>
            <p:cNvSpPr/>
            <p:nvPr/>
          </p:nvSpPr>
          <p:spPr>
            <a:xfrm>
              <a:off x="506164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2" name="Connettore 1 171"/>
            <p:cNvCxnSpPr>
              <a:endCxn id="173" idx="2"/>
            </p:cNvCxnSpPr>
            <p:nvPr/>
          </p:nvCxnSpPr>
          <p:spPr>
            <a:xfrm>
              <a:off x="519292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3" name="Ovale 172"/>
            <p:cNvSpPr/>
            <p:nvPr/>
          </p:nvSpPr>
          <p:spPr>
            <a:xfrm>
              <a:off x="532419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4" name="Connettore 1 173"/>
            <p:cNvCxnSpPr>
              <a:endCxn id="175" idx="2"/>
            </p:cNvCxnSpPr>
            <p:nvPr/>
          </p:nvCxnSpPr>
          <p:spPr>
            <a:xfrm>
              <a:off x="545547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5" name="Ovale 174"/>
            <p:cNvSpPr/>
            <p:nvPr/>
          </p:nvSpPr>
          <p:spPr>
            <a:xfrm>
              <a:off x="558675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6" name="Connettore 1 175"/>
            <p:cNvCxnSpPr>
              <a:endCxn id="177" idx="2"/>
            </p:cNvCxnSpPr>
            <p:nvPr/>
          </p:nvCxnSpPr>
          <p:spPr>
            <a:xfrm>
              <a:off x="571802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7" name="Ovale 176"/>
            <p:cNvSpPr/>
            <p:nvPr/>
          </p:nvSpPr>
          <p:spPr>
            <a:xfrm>
              <a:off x="584930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8" name="Connettore 1 177"/>
            <p:cNvCxnSpPr>
              <a:endCxn id="179" idx="2"/>
            </p:cNvCxnSpPr>
            <p:nvPr/>
          </p:nvCxnSpPr>
          <p:spPr>
            <a:xfrm>
              <a:off x="598058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9" name="Ovale 178"/>
            <p:cNvSpPr/>
            <p:nvPr/>
          </p:nvSpPr>
          <p:spPr>
            <a:xfrm>
              <a:off x="611185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0" name="Ovale 179"/>
            <p:cNvSpPr/>
            <p:nvPr/>
          </p:nvSpPr>
          <p:spPr>
            <a:xfrm>
              <a:off x="427398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81" name="Connettore 1 180"/>
            <p:cNvCxnSpPr>
              <a:stCxn id="180" idx="6"/>
            </p:cNvCxnSpPr>
            <p:nvPr/>
          </p:nvCxnSpPr>
          <p:spPr>
            <a:xfrm>
              <a:off x="4405263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lang="en-US" smtClean="0"/>
              <a:t>Tiled Mapping Strategies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2935288"/>
          </a:xfrm>
        </p:spPr>
        <p:txBody>
          <a:bodyPr rtlCol="0">
            <a:normAutofit fontScale="85000" lnSpcReduction="10000"/>
          </a:bodyPr>
          <a:lstStyle/>
          <a:p>
            <a:pPr marL="532800" indent="-533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Symbol" pitchFamily="18" charset="2"/>
              </a:rPr>
              <a:t>We are interested in tiled mapping strategies where the whole mesh is partitioned into </a:t>
            </a:r>
            <a:r>
              <a:rPr lang="en-US" b="1" dirty="0" smtClean="0">
                <a:sym typeface="Symbol" pitchFamily="18" charset="2"/>
              </a:rPr>
              <a:t>tiles</a:t>
            </a:r>
            <a:r>
              <a:rPr lang="en-US" dirty="0" smtClean="0">
                <a:sym typeface="Symbol" pitchFamily="18" charset="2"/>
              </a:rPr>
              <a:t> (contiguous                         2-dimensional blocks of items).</a:t>
            </a:r>
          </a:p>
          <a:p>
            <a:pPr marL="532800" indent="-533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Symbol" pitchFamily="18" charset="2"/>
              </a:rPr>
              <a:t>Tiled mapping allows to exploit the local dependencies among tasks:</a:t>
            </a:r>
          </a:p>
          <a:p>
            <a:pPr marL="932850" lvl="1" indent="-5334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ym typeface="Symbol" pitchFamily="18" charset="2"/>
              </a:rPr>
              <a:t>Locality of interactions</a:t>
            </a:r>
          </a:p>
          <a:p>
            <a:pPr marL="898560" lvl="1" indent="-5334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ym typeface="Symbol" pitchFamily="18" charset="2"/>
              </a:rPr>
              <a:t>Spatial coherence</a:t>
            </a:r>
          </a:p>
        </p:txBody>
      </p:sp>
      <p:grpSp>
        <p:nvGrpSpPr>
          <p:cNvPr id="5" name="Gruppo 188"/>
          <p:cNvGrpSpPr/>
          <p:nvPr/>
        </p:nvGrpSpPr>
        <p:grpSpPr>
          <a:xfrm>
            <a:off x="6054549" y="3583464"/>
            <a:ext cx="2009796" cy="2083484"/>
            <a:chOff x="4273986" y="4143368"/>
            <a:chExt cx="1969150" cy="2159624"/>
          </a:xfrm>
          <a:solidFill>
            <a:schemeClr val="accent1"/>
          </a:solidFill>
        </p:grpSpPr>
        <p:sp>
          <p:nvSpPr>
            <p:cNvPr id="6" name="Ovale 5"/>
            <p:cNvSpPr/>
            <p:nvPr/>
          </p:nvSpPr>
          <p:spPr>
            <a:xfrm>
              <a:off x="453653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" name="Connettore 1 6"/>
            <p:cNvCxnSpPr>
              <a:stCxn id="6" idx="6"/>
              <a:endCxn id="8" idx="2"/>
            </p:cNvCxnSpPr>
            <p:nvPr/>
          </p:nvCxnSpPr>
          <p:spPr>
            <a:xfrm>
              <a:off x="466781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Ovale 7"/>
            <p:cNvSpPr/>
            <p:nvPr/>
          </p:nvSpPr>
          <p:spPr>
            <a:xfrm>
              <a:off x="479909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" name="Connettore 1 8"/>
            <p:cNvCxnSpPr>
              <a:stCxn id="6" idx="4"/>
            </p:cNvCxnSpPr>
            <p:nvPr/>
          </p:nvCxnSpPr>
          <p:spPr>
            <a:xfrm rot="5400000">
              <a:off x="453865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Connettore 1 9"/>
            <p:cNvCxnSpPr>
              <a:stCxn id="8" idx="4"/>
            </p:cNvCxnSpPr>
            <p:nvPr/>
          </p:nvCxnSpPr>
          <p:spPr>
            <a:xfrm rot="5400000">
              <a:off x="480121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Connettore 1 10"/>
            <p:cNvCxnSpPr>
              <a:endCxn id="12" idx="2"/>
            </p:cNvCxnSpPr>
            <p:nvPr/>
          </p:nvCxnSpPr>
          <p:spPr>
            <a:xfrm>
              <a:off x="493036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Ovale 11"/>
            <p:cNvSpPr/>
            <p:nvPr/>
          </p:nvSpPr>
          <p:spPr>
            <a:xfrm>
              <a:off x="506164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" name="Connettore 1 12"/>
            <p:cNvCxnSpPr>
              <a:stCxn id="12" idx="4"/>
            </p:cNvCxnSpPr>
            <p:nvPr/>
          </p:nvCxnSpPr>
          <p:spPr>
            <a:xfrm rot="5400000">
              <a:off x="506376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nettore 1 13"/>
            <p:cNvCxnSpPr>
              <a:endCxn id="15" idx="2"/>
            </p:cNvCxnSpPr>
            <p:nvPr/>
          </p:nvCxnSpPr>
          <p:spPr>
            <a:xfrm>
              <a:off x="519292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Ovale 14"/>
            <p:cNvSpPr/>
            <p:nvPr/>
          </p:nvSpPr>
          <p:spPr>
            <a:xfrm>
              <a:off x="532419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" name="Connettore 1 15"/>
            <p:cNvCxnSpPr>
              <a:stCxn id="15" idx="4"/>
            </p:cNvCxnSpPr>
            <p:nvPr/>
          </p:nvCxnSpPr>
          <p:spPr>
            <a:xfrm rot="5400000">
              <a:off x="532631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ttore 1 16"/>
            <p:cNvCxnSpPr>
              <a:endCxn id="18" idx="2"/>
            </p:cNvCxnSpPr>
            <p:nvPr/>
          </p:nvCxnSpPr>
          <p:spPr>
            <a:xfrm>
              <a:off x="545547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Ovale 17"/>
            <p:cNvSpPr/>
            <p:nvPr/>
          </p:nvSpPr>
          <p:spPr>
            <a:xfrm>
              <a:off x="558675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" name="Connettore 1 18"/>
            <p:cNvCxnSpPr>
              <a:stCxn id="18" idx="4"/>
            </p:cNvCxnSpPr>
            <p:nvPr/>
          </p:nvCxnSpPr>
          <p:spPr>
            <a:xfrm rot="5400000">
              <a:off x="558887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Connettore 1 19"/>
            <p:cNvCxnSpPr>
              <a:endCxn id="21" idx="2"/>
            </p:cNvCxnSpPr>
            <p:nvPr/>
          </p:nvCxnSpPr>
          <p:spPr>
            <a:xfrm>
              <a:off x="571802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Ovale 20"/>
            <p:cNvSpPr/>
            <p:nvPr/>
          </p:nvSpPr>
          <p:spPr>
            <a:xfrm>
              <a:off x="584930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" name="Connettore 1 21"/>
            <p:cNvCxnSpPr>
              <a:stCxn id="21" idx="4"/>
            </p:cNvCxnSpPr>
            <p:nvPr/>
          </p:nvCxnSpPr>
          <p:spPr>
            <a:xfrm rot="5400000">
              <a:off x="585142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Connettore 1 22"/>
            <p:cNvCxnSpPr>
              <a:endCxn id="24" idx="2"/>
            </p:cNvCxnSpPr>
            <p:nvPr/>
          </p:nvCxnSpPr>
          <p:spPr>
            <a:xfrm>
              <a:off x="598058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Ovale 23"/>
            <p:cNvSpPr/>
            <p:nvPr/>
          </p:nvSpPr>
          <p:spPr>
            <a:xfrm>
              <a:off x="611185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5" name="Connettore 1 24"/>
            <p:cNvCxnSpPr>
              <a:stCxn id="24" idx="4"/>
            </p:cNvCxnSpPr>
            <p:nvPr/>
          </p:nvCxnSpPr>
          <p:spPr>
            <a:xfrm rot="5400000">
              <a:off x="611397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Ovale 25"/>
            <p:cNvSpPr/>
            <p:nvPr/>
          </p:nvSpPr>
          <p:spPr>
            <a:xfrm>
              <a:off x="427398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" name="Connettore 1 26"/>
            <p:cNvCxnSpPr>
              <a:stCxn id="26" idx="6"/>
            </p:cNvCxnSpPr>
            <p:nvPr/>
          </p:nvCxnSpPr>
          <p:spPr>
            <a:xfrm>
              <a:off x="4405263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Connettore 1 27"/>
            <p:cNvCxnSpPr>
              <a:stCxn id="26" idx="4"/>
            </p:cNvCxnSpPr>
            <p:nvPr/>
          </p:nvCxnSpPr>
          <p:spPr>
            <a:xfrm rot="5400000">
              <a:off x="427610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Connettore 1 28"/>
            <p:cNvCxnSpPr>
              <a:endCxn id="30" idx="0"/>
            </p:cNvCxnSpPr>
            <p:nvPr/>
          </p:nvCxnSpPr>
          <p:spPr>
            <a:xfrm rot="5400000">
              <a:off x="453865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Ovale 29"/>
            <p:cNvSpPr/>
            <p:nvPr/>
          </p:nvSpPr>
          <p:spPr>
            <a:xfrm>
              <a:off x="453653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" name="Connettore 1 30"/>
            <p:cNvCxnSpPr>
              <a:stCxn id="30" idx="6"/>
              <a:endCxn id="32" idx="2"/>
            </p:cNvCxnSpPr>
            <p:nvPr/>
          </p:nvCxnSpPr>
          <p:spPr>
            <a:xfrm>
              <a:off x="466781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Ovale 31"/>
            <p:cNvSpPr/>
            <p:nvPr/>
          </p:nvSpPr>
          <p:spPr>
            <a:xfrm>
              <a:off x="479909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3" name="Connettore 1 32"/>
            <p:cNvCxnSpPr>
              <a:endCxn id="32" idx="0"/>
            </p:cNvCxnSpPr>
            <p:nvPr/>
          </p:nvCxnSpPr>
          <p:spPr>
            <a:xfrm rot="5400000">
              <a:off x="480121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Connettore 1 33"/>
            <p:cNvCxnSpPr>
              <a:endCxn id="35" idx="2"/>
            </p:cNvCxnSpPr>
            <p:nvPr/>
          </p:nvCxnSpPr>
          <p:spPr>
            <a:xfrm>
              <a:off x="493036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Ovale 34"/>
            <p:cNvSpPr/>
            <p:nvPr/>
          </p:nvSpPr>
          <p:spPr>
            <a:xfrm>
              <a:off x="506164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" name="Connettore 1 35"/>
            <p:cNvCxnSpPr>
              <a:endCxn id="35" idx="0"/>
            </p:cNvCxnSpPr>
            <p:nvPr/>
          </p:nvCxnSpPr>
          <p:spPr>
            <a:xfrm rot="5400000">
              <a:off x="506376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Connettore 1 36"/>
            <p:cNvCxnSpPr>
              <a:endCxn id="38" idx="2"/>
            </p:cNvCxnSpPr>
            <p:nvPr/>
          </p:nvCxnSpPr>
          <p:spPr>
            <a:xfrm>
              <a:off x="519292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" name="Ovale 37"/>
            <p:cNvSpPr/>
            <p:nvPr/>
          </p:nvSpPr>
          <p:spPr>
            <a:xfrm>
              <a:off x="532419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9" name="Connettore 1 38"/>
            <p:cNvCxnSpPr>
              <a:endCxn id="38" idx="0"/>
            </p:cNvCxnSpPr>
            <p:nvPr/>
          </p:nvCxnSpPr>
          <p:spPr>
            <a:xfrm rot="5400000">
              <a:off x="532631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Connettore 1 39"/>
            <p:cNvCxnSpPr>
              <a:endCxn id="41" idx="2"/>
            </p:cNvCxnSpPr>
            <p:nvPr/>
          </p:nvCxnSpPr>
          <p:spPr>
            <a:xfrm>
              <a:off x="545547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" name="Ovale 40"/>
            <p:cNvSpPr/>
            <p:nvPr/>
          </p:nvSpPr>
          <p:spPr>
            <a:xfrm>
              <a:off x="558675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2" name="Connettore 1 41"/>
            <p:cNvCxnSpPr>
              <a:endCxn id="41" idx="0"/>
            </p:cNvCxnSpPr>
            <p:nvPr/>
          </p:nvCxnSpPr>
          <p:spPr>
            <a:xfrm rot="5400000">
              <a:off x="558887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Connettore 1 42"/>
            <p:cNvCxnSpPr>
              <a:endCxn id="44" idx="2"/>
            </p:cNvCxnSpPr>
            <p:nvPr/>
          </p:nvCxnSpPr>
          <p:spPr>
            <a:xfrm>
              <a:off x="571802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4" name="Ovale 43"/>
            <p:cNvSpPr/>
            <p:nvPr/>
          </p:nvSpPr>
          <p:spPr>
            <a:xfrm>
              <a:off x="584930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5" name="Connettore 1 44"/>
            <p:cNvCxnSpPr>
              <a:endCxn id="44" idx="0"/>
            </p:cNvCxnSpPr>
            <p:nvPr/>
          </p:nvCxnSpPr>
          <p:spPr>
            <a:xfrm rot="5400000">
              <a:off x="585142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ttore 1 45"/>
            <p:cNvCxnSpPr>
              <a:endCxn id="47" idx="2"/>
            </p:cNvCxnSpPr>
            <p:nvPr/>
          </p:nvCxnSpPr>
          <p:spPr>
            <a:xfrm>
              <a:off x="598058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7" name="Ovale 46"/>
            <p:cNvSpPr/>
            <p:nvPr/>
          </p:nvSpPr>
          <p:spPr>
            <a:xfrm>
              <a:off x="611185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8" name="Connettore 1 47"/>
            <p:cNvCxnSpPr>
              <a:endCxn id="47" idx="0"/>
            </p:cNvCxnSpPr>
            <p:nvPr/>
          </p:nvCxnSpPr>
          <p:spPr>
            <a:xfrm rot="5400000">
              <a:off x="611397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" name="Connettore 1 48"/>
            <p:cNvCxnSpPr>
              <a:endCxn id="50" idx="0"/>
            </p:cNvCxnSpPr>
            <p:nvPr/>
          </p:nvCxnSpPr>
          <p:spPr>
            <a:xfrm rot="5400000">
              <a:off x="427610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Ovale 49"/>
            <p:cNvSpPr/>
            <p:nvPr/>
          </p:nvSpPr>
          <p:spPr>
            <a:xfrm>
              <a:off x="427398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1" name="Connettore 1 50"/>
            <p:cNvCxnSpPr>
              <a:stCxn id="50" idx="6"/>
            </p:cNvCxnSpPr>
            <p:nvPr/>
          </p:nvCxnSpPr>
          <p:spPr>
            <a:xfrm>
              <a:off x="4405263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2" name="Ovale 51"/>
            <p:cNvSpPr/>
            <p:nvPr/>
          </p:nvSpPr>
          <p:spPr>
            <a:xfrm>
              <a:off x="453653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3" name="Connettore 1 52"/>
            <p:cNvCxnSpPr>
              <a:stCxn id="52" idx="6"/>
              <a:endCxn id="54" idx="2"/>
            </p:cNvCxnSpPr>
            <p:nvPr/>
          </p:nvCxnSpPr>
          <p:spPr>
            <a:xfrm>
              <a:off x="466781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4" name="Ovale 53"/>
            <p:cNvSpPr/>
            <p:nvPr/>
          </p:nvSpPr>
          <p:spPr>
            <a:xfrm>
              <a:off x="479909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5" name="Connettore 1 54"/>
            <p:cNvCxnSpPr>
              <a:endCxn id="56" idx="2"/>
            </p:cNvCxnSpPr>
            <p:nvPr/>
          </p:nvCxnSpPr>
          <p:spPr>
            <a:xfrm>
              <a:off x="493036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" name="Ovale 55"/>
            <p:cNvSpPr/>
            <p:nvPr/>
          </p:nvSpPr>
          <p:spPr>
            <a:xfrm>
              <a:off x="506164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7" name="Connettore 1 56"/>
            <p:cNvCxnSpPr>
              <a:endCxn id="58" idx="2"/>
            </p:cNvCxnSpPr>
            <p:nvPr/>
          </p:nvCxnSpPr>
          <p:spPr>
            <a:xfrm>
              <a:off x="519292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8" name="Ovale 57"/>
            <p:cNvSpPr/>
            <p:nvPr/>
          </p:nvSpPr>
          <p:spPr>
            <a:xfrm>
              <a:off x="532419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9" name="Connettore 1 58"/>
            <p:cNvCxnSpPr>
              <a:endCxn id="60" idx="2"/>
            </p:cNvCxnSpPr>
            <p:nvPr/>
          </p:nvCxnSpPr>
          <p:spPr>
            <a:xfrm>
              <a:off x="545547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0" name="Ovale 59"/>
            <p:cNvSpPr/>
            <p:nvPr/>
          </p:nvSpPr>
          <p:spPr>
            <a:xfrm>
              <a:off x="558675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1" name="Connettore 1 60"/>
            <p:cNvCxnSpPr>
              <a:endCxn id="62" idx="2"/>
            </p:cNvCxnSpPr>
            <p:nvPr/>
          </p:nvCxnSpPr>
          <p:spPr>
            <a:xfrm>
              <a:off x="571802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Ovale 61"/>
            <p:cNvSpPr/>
            <p:nvPr/>
          </p:nvSpPr>
          <p:spPr>
            <a:xfrm>
              <a:off x="584930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3" name="Connettore 1 62"/>
            <p:cNvCxnSpPr>
              <a:endCxn id="64" idx="2"/>
            </p:cNvCxnSpPr>
            <p:nvPr/>
          </p:nvCxnSpPr>
          <p:spPr>
            <a:xfrm>
              <a:off x="598058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Ovale 63"/>
            <p:cNvSpPr/>
            <p:nvPr/>
          </p:nvSpPr>
          <p:spPr>
            <a:xfrm>
              <a:off x="611185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5" name="Ovale 64"/>
            <p:cNvSpPr/>
            <p:nvPr/>
          </p:nvSpPr>
          <p:spPr>
            <a:xfrm>
              <a:off x="427398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6" name="Connettore 1 65"/>
            <p:cNvCxnSpPr>
              <a:stCxn id="65" idx="6"/>
            </p:cNvCxnSpPr>
            <p:nvPr/>
          </p:nvCxnSpPr>
          <p:spPr>
            <a:xfrm>
              <a:off x="4405263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Connettore 1 66"/>
            <p:cNvCxnSpPr/>
            <p:nvPr/>
          </p:nvCxnSpPr>
          <p:spPr>
            <a:xfrm rot="5400000">
              <a:off x="453865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Connettore 1 67"/>
            <p:cNvCxnSpPr/>
            <p:nvPr/>
          </p:nvCxnSpPr>
          <p:spPr>
            <a:xfrm rot="5400000">
              <a:off x="480121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Connettore 1 68"/>
            <p:cNvCxnSpPr/>
            <p:nvPr/>
          </p:nvCxnSpPr>
          <p:spPr>
            <a:xfrm rot="5400000">
              <a:off x="506376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Connettore 1 69"/>
            <p:cNvCxnSpPr/>
            <p:nvPr/>
          </p:nvCxnSpPr>
          <p:spPr>
            <a:xfrm rot="5400000">
              <a:off x="532631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Connettore 1 70"/>
            <p:cNvCxnSpPr/>
            <p:nvPr/>
          </p:nvCxnSpPr>
          <p:spPr>
            <a:xfrm rot="5400000">
              <a:off x="558887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Connettore 1 71"/>
            <p:cNvCxnSpPr/>
            <p:nvPr/>
          </p:nvCxnSpPr>
          <p:spPr>
            <a:xfrm rot="5400000">
              <a:off x="585142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Connettore 1 72"/>
            <p:cNvCxnSpPr/>
            <p:nvPr/>
          </p:nvCxnSpPr>
          <p:spPr>
            <a:xfrm rot="5400000">
              <a:off x="611397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4" name="Connettore 1 73"/>
            <p:cNvCxnSpPr/>
            <p:nvPr/>
          </p:nvCxnSpPr>
          <p:spPr>
            <a:xfrm rot="5400000">
              <a:off x="427610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Connettore 1 74"/>
            <p:cNvCxnSpPr>
              <a:endCxn id="76" idx="0"/>
            </p:cNvCxnSpPr>
            <p:nvPr/>
          </p:nvCxnSpPr>
          <p:spPr>
            <a:xfrm rot="5400000">
              <a:off x="453865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Ovale 75"/>
            <p:cNvSpPr/>
            <p:nvPr/>
          </p:nvSpPr>
          <p:spPr>
            <a:xfrm>
              <a:off x="453653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7" name="Connettore 1 76"/>
            <p:cNvCxnSpPr>
              <a:stCxn id="76" idx="6"/>
              <a:endCxn id="78" idx="2"/>
            </p:cNvCxnSpPr>
            <p:nvPr/>
          </p:nvCxnSpPr>
          <p:spPr>
            <a:xfrm>
              <a:off x="466781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8" name="Ovale 77"/>
            <p:cNvSpPr/>
            <p:nvPr/>
          </p:nvSpPr>
          <p:spPr>
            <a:xfrm>
              <a:off x="479909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9" name="Connettore 1 78"/>
            <p:cNvCxnSpPr>
              <a:endCxn id="78" idx="0"/>
            </p:cNvCxnSpPr>
            <p:nvPr/>
          </p:nvCxnSpPr>
          <p:spPr>
            <a:xfrm rot="5400000">
              <a:off x="480121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Connettore 1 79"/>
            <p:cNvCxnSpPr>
              <a:endCxn id="81" idx="2"/>
            </p:cNvCxnSpPr>
            <p:nvPr/>
          </p:nvCxnSpPr>
          <p:spPr>
            <a:xfrm>
              <a:off x="493036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1" name="Ovale 80"/>
            <p:cNvSpPr/>
            <p:nvPr/>
          </p:nvSpPr>
          <p:spPr>
            <a:xfrm>
              <a:off x="506164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2" name="Connettore 1 81"/>
            <p:cNvCxnSpPr>
              <a:endCxn id="81" idx="0"/>
            </p:cNvCxnSpPr>
            <p:nvPr/>
          </p:nvCxnSpPr>
          <p:spPr>
            <a:xfrm rot="5400000">
              <a:off x="506376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3" name="Connettore 1 82"/>
            <p:cNvCxnSpPr>
              <a:endCxn id="84" idx="2"/>
            </p:cNvCxnSpPr>
            <p:nvPr/>
          </p:nvCxnSpPr>
          <p:spPr>
            <a:xfrm>
              <a:off x="519292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4" name="Ovale 83"/>
            <p:cNvSpPr/>
            <p:nvPr/>
          </p:nvSpPr>
          <p:spPr>
            <a:xfrm>
              <a:off x="532419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5" name="Connettore 1 84"/>
            <p:cNvCxnSpPr>
              <a:endCxn id="84" idx="0"/>
            </p:cNvCxnSpPr>
            <p:nvPr/>
          </p:nvCxnSpPr>
          <p:spPr>
            <a:xfrm rot="5400000">
              <a:off x="532631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6" name="Connettore 1 85"/>
            <p:cNvCxnSpPr>
              <a:endCxn id="87" idx="2"/>
            </p:cNvCxnSpPr>
            <p:nvPr/>
          </p:nvCxnSpPr>
          <p:spPr>
            <a:xfrm>
              <a:off x="545547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7" name="Ovale 86"/>
            <p:cNvSpPr/>
            <p:nvPr/>
          </p:nvSpPr>
          <p:spPr>
            <a:xfrm>
              <a:off x="558675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8" name="Connettore 1 87"/>
            <p:cNvCxnSpPr>
              <a:endCxn id="87" idx="0"/>
            </p:cNvCxnSpPr>
            <p:nvPr/>
          </p:nvCxnSpPr>
          <p:spPr>
            <a:xfrm rot="5400000">
              <a:off x="558887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9" name="Connettore 1 88"/>
            <p:cNvCxnSpPr>
              <a:endCxn id="90" idx="2"/>
            </p:cNvCxnSpPr>
            <p:nvPr/>
          </p:nvCxnSpPr>
          <p:spPr>
            <a:xfrm>
              <a:off x="571802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0" name="Ovale 89"/>
            <p:cNvSpPr/>
            <p:nvPr/>
          </p:nvSpPr>
          <p:spPr>
            <a:xfrm>
              <a:off x="584930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1" name="Connettore 1 90"/>
            <p:cNvCxnSpPr>
              <a:endCxn id="90" idx="0"/>
            </p:cNvCxnSpPr>
            <p:nvPr/>
          </p:nvCxnSpPr>
          <p:spPr>
            <a:xfrm rot="5400000">
              <a:off x="585142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Connettore 1 91"/>
            <p:cNvCxnSpPr>
              <a:endCxn id="93" idx="2"/>
            </p:cNvCxnSpPr>
            <p:nvPr/>
          </p:nvCxnSpPr>
          <p:spPr>
            <a:xfrm>
              <a:off x="598058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Ovale 92"/>
            <p:cNvSpPr/>
            <p:nvPr/>
          </p:nvSpPr>
          <p:spPr>
            <a:xfrm>
              <a:off x="611185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4" name="Connettore 1 93"/>
            <p:cNvCxnSpPr>
              <a:endCxn id="93" idx="0"/>
            </p:cNvCxnSpPr>
            <p:nvPr/>
          </p:nvCxnSpPr>
          <p:spPr>
            <a:xfrm rot="5400000">
              <a:off x="611397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5" name="Connettore 1 94"/>
            <p:cNvCxnSpPr>
              <a:endCxn id="96" idx="0"/>
            </p:cNvCxnSpPr>
            <p:nvPr/>
          </p:nvCxnSpPr>
          <p:spPr>
            <a:xfrm rot="5400000">
              <a:off x="427610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6" name="Ovale 95"/>
            <p:cNvSpPr/>
            <p:nvPr/>
          </p:nvSpPr>
          <p:spPr>
            <a:xfrm>
              <a:off x="427398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7" name="Connettore 1 96"/>
            <p:cNvCxnSpPr>
              <a:stCxn id="96" idx="6"/>
            </p:cNvCxnSpPr>
            <p:nvPr/>
          </p:nvCxnSpPr>
          <p:spPr>
            <a:xfrm>
              <a:off x="4405263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8" name="Ovale 97"/>
            <p:cNvSpPr/>
            <p:nvPr/>
          </p:nvSpPr>
          <p:spPr>
            <a:xfrm>
              <a:off x="453653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9" name="Connettore 1 98"/>
            <p:cNvCxnSpPr>
              <a:stCxn id="98" idx="6"/>
              <a:endCxn id="100" idx="2"/>
            </p:cNvCxnSpPr>
            <p:nvPr/>
          </p:nvCxnSpPr>
          <p:spPr>
            <a:xfrm>
              <a:off x="466781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0" name="Ovale 99"/>
            <p:cNvSpPr/>
            <p:nvPr/>
          </p:nvSpPr>
          <p:spPr>
            <a:xfrm>
              <a:off x="479909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1" name="Connettore 1 100"/>
            <p:cNvCxnSpPr>
              <a:endCxn id="102" idx="2"/>
            </p:cNvCxnSpPr>
            <p:nvPr/>
          </p:nvCxnSpPr>
          <p:spPr>
            <a:xfrm>
              <a:off x="493036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2" name="Ovale 101"/>
            <p:cNvSpPr/>
            <p:nvPr/>
          </p:nvSpPr>
          <p:spPr>
            <a:xfrm>
              <a:off x="506164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3" name="Connettore 1 102"/>
            <p:cNvCxnSpPr>
              <a:endCxn id="104" idx="2"/>
            </p:cNvCxnSpPr>
            <p:nvPr/>
          </p:nvCxnSpPr>
          <p:spPr>
            <a:xfrm>
              <a:off x="519292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Ovale 103"/>
            <p:cNvSpPr/>
            <p:nvPr/>
          </p:nvSpPr>
          <p:spPr>
            <a:xfrm>
              <a:off x="532419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5" name="Connettore 1 104"/>
            <p:cNvCxnSpPr>
              <a:endCxn id="106" idx="2"/>
            </p:cNvCxnSpPr>
            <p:nvPr/>
          </p:nvCxnSpPr>
          <p:spPr>
            <a:xfrm>
              <a:off x="545547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6" name="Ovale 105"/>
            <p:cNvSpPr/>
            <p:nvPr/>
          </p:nvSpPr>
          <p:spPr>
            <a:xfrm>
              <a:off x="558675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7" name="Connettore 1 106"/>
            <p:cNvCxnSpPr>
              <a:endCxn id="108" idx="2"/>
            </p:cNvCxnSpPr>
            <p:nvPr/>
          </p:nvCxnSpPr>
          <p:spPr>
            <a:xfrm>
              <a:off x="571802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8" name="Ovale 107"/>
            <p:cNvSpPr/>
            <p:nvPr/>
          </p:nvSpPr>
          <p:spPr>
            <a:xfrm>
              <a:off x="584930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9" name="Connettore 1 108"/>
            <p:cNvCxnSpPr>
              <a:endCxn id="110" idx="2"/>
            </p:cNvCxnSpPr>
            <p:nvPr/>
          </p:nvCxnSpPr>
          <p:spPr>
            <a:xfrm>
              <a:off x="598058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0" name="Ovale 109"/>
            <p:cNvSpPr/>
            <p:nvPr/>
          </p:nvSpPr>
          <p:spPr>
            <a:xfrm>
              <a:off x="611185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1" name="Ovale 110"/>
            <p:cNvSpPr/>
            <p:nvPr/>
          </p:nvSpPr>
          <p:spPr>
            <a:xfrm>
              <a:off x="427398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2" name="Connettore 1 111"/>
            <p:cNvCxnSpPr>
              <a:stCxn id="111" idx="6"/>
            </p:cNvCxnSpPr>
            <p:nvPr/>
          </p:nvCxnSpPr>
          <p:spPr>
            <a:xfrm>
              <a:off x="4405263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3" name="Connettore 1 112"/>
            <p:cNvCxnSpPr>
              <a:endCxn id="114" idx="0"/>
            </p:cNvCxnSpPr>
            <p:nvPr/>
          </p:nvCxnSpPr>
          <p:spPr>
            <a:xfrm rot="5400000">
              <a:off x="453865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4" name="Ovale 113"/>
            <p:cNvSpPr/>
            <p:nvPr/>
          </p:nvSpPr>
          <p:spPr>
            <a:xfrm>
              <a:off x="453653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5" name="Connettore 1 114"/>
            <p:cNvCxnSpPr>
              <a:stCxn id="114" idx="6"/>
              <a:endCxn id="116" idx="2"/>
            </p:cNvCxnSpPr>
            <p:nvPr/>
          </p:nvCxnSpPr>
          <p:spPr>
            <a:xfrm>
              <a:off x="466781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6" name="Ovale 115"/>
            <p:cNvSpPr/>
            <p:nvPr/>
          </p:nvSpPr>
          <p:spPr>
            <a:xfrm>
              <a:off x="479909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7" name="Connettore 1 116"/>
            <p:cNvCxnSpPr>
              <a:endCxn id="116" idx="0"/>
            </p:cNvCxnSpPr>
            <p:nvPr/>
          </p:nvCxnSpPr>
          <p:spPr>
            <a:xfrm rot="5400000">
              <a:off x="480121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8" name="Connettore 1 117"/>
            <p:cNvCxnSpPr>
              <a:endCxn id="119" idx="2"/>
            </p:cNvCxnSpPr>
            <p:nvPr/>
          </p:nvCxnSpPr>
          <p:spPr>
            <a:xfrm>
              <a:off x="493036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9" name="Ovale 118"/>
            <p:cNvSpPr/>
            <p:nvPr/>
          </p:nvSpPr>
          <p:spPr>
            <a:xfrm>
              <a:off x="506164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0" name="Connettore 1 119"/>
            <p:cNvCxnSpPr>
              <a:endCxn id="119" idx="0"/>
            </p:cNvCxnSpPr>
            <p:nvPr/>
          </p:nvCxnSpPr>
          <p:spPr>
            <a:xfrm rot="5400000">
              <a:off x="506376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1" name="Connettore 1 120"/>
            <p:cNvCxnSpPr>
              <a:endCxn id="122" idx="2"/>
            </p:cNvCxnSpPr>
            <p:nvPr/>
          </p:nvCxnSpPr>
          <p:spPr>
            <a:xfrm>
              <a:off x="519292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2" name="Ovale 121"/>
            <p:cNvSpPr/>
            <p:nvPr/>
          </p:nvSpPr>
          <p:spPr>
            <a:xfrm>
              <a:off x="532419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3" name="Connettore 1 122"/>
            <p:cNvCxnSpPr>
              <a:endCxn id="122" idx="0"/>
            </p:cNvCxnSpPr>
            <p:nvPr/>
          </p:nvCxnSpPr>
          <p:spPr>
            <a:xfrm rot="5400000">
              <a:off x="532631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4" name="Connettore 1 123"/>
            <p:cNvCxnSpPr>
              <a:endCxn id="125" idx="2"/>
            </p:cNvCxnSpPr>
            <p:nvPr/>
          </p:nvCxnSpPr>
          <p:spPr>
            <a:xfrm>
              <a:off x="545547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5" name="Ovale 124"/>
            <p:cNvSpPr/>
            <p:nvPr/>
          </p:nvSpPr>
          <p:spPr>
            <a:xfrm>
              <a:off x="558675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6" name="Connettore 1 125"/>
            <p:cNvCxnSpPr>
              <a:endCxn id="125" idx="0"/>
            </p:cNvCxnSpPr>
            <p:nvPr/>
          </p:nvCxnSpPr>
          <p:spPr>
            <a:xfrm rot="5400000">
              <a:off x="558887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Connettore 1 126"/>
            <p:cNvCxnSpPr>
              <a:endCxn id="128" idx="2"/>
            </p:cNvCxnSpPr>
            <p:nvPr/>
          </p:nvCxnSpPr>
          <p:spPr>
            <a:xfrm>
              <a:off x="571802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Ovale 127"/>
            <p:cNvSpPr/>
            <p:nvPr/>
          </p:nvSpPr>
          <p:spPr>
            <a:xfrm>
              <a:off x="584930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9" name="Connettore 1 128"/>
            <p:cNvCxnSpPr>
              <a:endCxn id="128" idx="0"/>
            </p:cNvCxnSpPr>
            <p:nvPr/>
          </p:nvCxnSpPr>
          <p:spPr>
            <a:xfrm rot="5400000">
              <a:off x="585142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Connettore 1 129"/>
            <p:cNvCxnSpPr>
              <a:endCxn id="131" idx="2"/>
            </p:cNvCxnSpPr>
            <p:nvPr/>
          </p:nvCxnSpPr>
          <p:spPr>
            <a:xfrm>
              <a:off x="598058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1" name="Ovale 130"/>
            <p:cNvSpPr/>
            <p:nvPr/>
          </p:nvSpPr>
          <p:spPr>
            <a:xfrm>
              <a:off x="611185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2" name="Connettore 1 131"/>
            <p:cNvCxnSpPr>
              <a:endCxn id="131" idx="0"/>
            </p:cNvCxnSpPr>
            <p:nvPr/>
          </p:nvCxnSpPr>
          <p:spPr>
            <a:xfrm rot="5400000">
              <a:off x="611397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3" name="Connettore 1 132"/>
            <p:cNvCxnSpPr>
              <a:endCxn id="134" idx="0"/>
            </p:cNvCxnSpPr>
            <p:nvPr/>
          </p:nvCxnSpPr>
          <p:spPr>
            <a:xfrm rot="5400000">
              <a:off x="427610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4" name="Ovale 133"/>
            <p:cNvSpPr/>
            <p:nvPr/>
          </p:nvSpPr>
          <p:spPr>
            <a:xfrm>
              <a:off x="427398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5" name="Connettore 1 134"/>
            <p:cNvCxnSpPr>
              <a:stCxn id="134" idx="6"/>
            </p:cNvCxnSpPr>
            <p:nvPr/>
          </p:nvCxnSpPr>
          <p:spPr>
            <a:xfrm>
              <a:off x="4405263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6" name="Connettore 1 135"/>
            <p:cNvCxnSpPr/>
            <p:nvPr/>
          </p:nvCxnSpPr>
          <p:spPr>
            <a:xfrm rot="5400000">
              <a:off x="453865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7" name="Connettore 1 136"/>
            <p:cNvCxnSpPr/>
            <p:nvPr/>
          </p:nvCxnSpPr>
          <p:spPr>
            <a:xfrm rot="5400000">
              <a:off x="480121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8" name="Connettore 1 137"/>
            <p:cNvCxnSpPr/>
            <p:nvPr/>
          </p:nvCxnSpPr>
          <p:spPr>
            <a:xfrm rot="5400000">
              <a:off x="506376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9" name="Connettore 1 138"/>
            <p:cNvCxnSpPr/>
            <p:nvPr/>
          </p:nvCxnSpPr>
          <p:spPr>
            <a:xfrm rot="5400000">
              <a:off x="532631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0" name="Connettore 1 139"/>
            <p:cNvCxnSpPr/>
            <p:nvPr/>
          </p:nvCxnSpPr>
          <p:spPr>
            <a:xfrm rot="5400000">
              <a:off x="558887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1" name="Connettore 1 140"/>
            <p:cNvCxnSpPr/>
            <p:nvPr/>
          </p:nvCxnSpPr>
          <p:spPr>
            <a:xfrm rot="5400000">
              <a:off x="585142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2" name="Connettore 1 141"/>
            <p:cNvCxnSpPr/>
            <p:nvPr/>
          </p:nvCxnSpPr>
          <p:spPr>
            <a:xfrm rot="5400000">
              <a:off x="611397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3" name="Connettore 1 142"/>
            <p:cNvCxnSpPr/>
            <p:nvPr/>
          </p:nvCxnSpPr>
          <p:spPr>
            <a:xfrm rot="5400000">
              <a:off x="427610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Connettore 1 143"/>
            <p:cNvCxnSpPr>
              <a:endCxn id="145" idx="0"/>
            </p:cNvCxnSpPr>
            <p:nvPr/>
          </p:nvCxnSpPr>
          <p:spPr>
            <a:xfrm rot="5400000">
              <a:off x="453865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5" name="Ovale 144"/>
            <p:cNvSpPr/>
            <p:nvPr/>
          </p:nvSpPr>
          <p:spPr>
            <a:xfrm>
              <a:off x="453653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6" name="Connettore 1 145"/>
            <p:cNvCxnSpPr>
              <a:stCxn id="145" idx="6"/>
              <a:endCxn id="147" idx="2"/>
            </p:cNvCxnSpPr>
            <p:nvPr/>
          </p:nvCxnSpPr>
          <p:spPr>
            <a:xfrm>
              <a:off x="466781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7" name="Ovale 146"/>
            <p:cNvSpPr/>
            <p:nvPr/>
          </p:nvSpPr>
          <p:spPr>
            <a:xfrm>
              <a:off x="479909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8" name="Connettore 1 147"/>
            <p:cNvCxnSpPr>
              <a:endCxn id="147" idx="0"/>
            </p:cNvCxnSpPr>
            <p:nvPr/>
          </p:nvCxnSpPr>
          <p:spPr>
            <a:xfrm rot="5400000">
              <a:off x="480121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9" name="Connettore 1 148"/>
            <p:cNvCxnSpPr>
              <a:endCxn id="150" idx="2"/>
            </p:cNvCxnSpPr>
            <p:nvPr/>
          </p:nvCxnSpPr>
          <p:spPr>
            <a:xfrm>
              <a:off x="493036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0" name="Ovale 149"/>
            <p:cNvSpPr/>
            <p:nvPr/>
          </p:nvSpPr>
          <p:spPr>
            <a:xfrm>
              <a:off x="506164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1" name="Connettore 1 150"/>
            <p:cNvCxnSpPr>
              <a:endCxn id="150" idx="0"/>
            </p:cNvCxnSpPr>
            <p:nvPr/>
          </p:nvCxnSpPr>
          <p:spPr>
            <a:xfrm rot="5400000">
              <a:off x="506376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2" name="Connettore 1 151"/>
            <p:cNvCxnSpPr>
              <a:endCxn id="153" idx="2"/>
            </p:cNvCxnSpPr>
            <p:nvPr/>
          </p:nvCxnSpPr>
          <p:spPr>
            <a:xfrm>
              <a:off x="519292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3" name="Ovale 152"/>
            <p:cNvSpPr/>
            <p:nvPr/>
          </p:nvSpPr>
          <p:spPr>
            <a:xfrm>
              <a:off x="532419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4" name="Connettore 1 153"/>
            <p:cNvCxnSpPr>
              <a:endCxn id="153" idx="0"/>
            </p:cNvCxnSpPr>
            <p:nvPr/>
          </p:nvCxnSpPr>
          <p:spPr>
            <a:xfrm rot="5400000">
              <a:off x="532631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5" name="Connettore 1 154"/>
            <p:cNvCxnSpPr>
              <a:endCxn id="156" idx="2"/>
            </p:cNvCxnSpPr>
            <p:nvPr/>
          </p:nvCxnSpPr>
          <p:spPr>
            <a:xfrm>
              <a:off x="545547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6" name="Ovale 155"/>
            <p:cNvSpPr/>
            <p:nvPr/>
          </p:nvSpPr>
          <p:spPr>
            <a:xfrm>
              <a:off x="558675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7" name="Connettore 1 156"/>
            <p:cNvCxnSpPr>
              <a:endCxn id="156" idx="0"/>
            </p:cNvCxnSpPr>
            <p:nvPr/>
          </p:nvCxnSpPr>
          <p:spPr>
            <a:xfrm rot="5400000">
              <a:off x="558887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Connettore 1 157"/>
            <p:cNvCxnSpPr>
              <a:endCxn id="159" idx="2"/>
            </p:cNvCxnSpPr>
            <p:nvPr/>
          </p:nvCxnSpPr>
          <p:spPr>
            <a:xfrm>
              <a:off x="571802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9" name="Ovale 158"/>
            <p:cNvSpPr/>
            <p:nvPr/>
          </p:nvSpPr>
          <p:spPr>
            <a:xfrm>
              <a:off x="584930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0" name="Connettore 1 159"/>
            <p:cNvCxnSpPr>
              <a:endCxn id="159" idx="0"/>
            </p:cNvCxnSpPr>
            <p:nvPr/>
          </p:nvCxnSpPr>
          <p:spPr>
            <a:xfrm rot="5400000">
              <a:off x="585142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Connettore 1 160"/>
            <p:cNvCxnSpPr>
              <a:endCxn id="162" idx="2"/>
            </p:cNvCxnSpPr>
            <p:nvPr/>
          </p:nvCxnSpPr>
          <p:spPr>
            <a:xfrm>
              <a:off x="598058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2" name="Ovale 161"/>
            <p:cNvSpPr/>
            <p:nvPr/>
          </p:nvSpPr>
          <p:spPr>
            <a:xfrm>
              <a:off x="611185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3" name="Connettore 1 162"/>
            <p:cNvCxnSpPr>
              <a:endCxn id="162" idx="0"/>
            </p:cNvCxnSpPr>
            <p:nvPr/>
          </p:nvCxnSpPr>
          <p:spPr>
            <a:xfrm rot="5400000">
              <a:off x="611397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4" name="Connettore 1 163"/>
            <p:cNvCxnSpPr>
              <a:endCxn id="165" idx="0"/>
            </p:cNvCxnSpPr>
            <p:nvPr/>
          </p:nvCxnSpPr>
          <p:spPr>
            <a:xfrm rot="5400000">
              <a:off x="427610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5" name="Ovale 164"/>
            <p:cNvSpPr/>
            <p:nvPr/>
          </p:nvSpPr>
          <p:spPr>
            <a:xfrm>
              <a:off x="427398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6" name="Connettore 1 165"/>
            <p:cNvCxnSpPr>
              <a:stCxn id="165" idx="6"/>
            </p:cNvCxnSpPr>
            <p:nvPr/>
          </p:nvCxnSpPr>
          <p:spPr>
            <a:xfrm>
              <a:off x="4405263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7" name="Ovale 166"/>
            <p:cNvSpPr/>
            <p:nvPr/>
          </p:nvSpPr>
          <p:spPr>
            <a:xfrm>
              <a:off x="453653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8" name="Connettore 1 167"/>
            <p:cNvCxnSpPr>
              <a:stCxn id="167" idx="6"/>
              <a:endCxn id="169" idx="2"/>
            </p:cNvCxnSpPr>
            <p:nvPr/>
          </p:nvCxnSpPr>
          <p:spPr>
            <a:xfrm>
              <a:off x="466781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9" name="Ovale 168"/>
            <p:cNvSpPr/>
            <p:nvPr/>
          </p:nvSpPr>
          <p:spPr>
            <a:xfrm>
              <a:off x="479909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0" name="Connettore 1 169"/>
            <p:cNvCxnSpPr>
              <a:endCxn id="171" idx="2"/>
            </p:cNvCxnSpPr>
            <p:nvPr/>
          </p:nvCxnSpPr>
          <p:spPr>
            <a:xfrm>
              <a:off x="493036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1" name="Ovale 170"/>
            <p:cNvSpPr/>
            <p:nvPr/>
          </p:nvSpPr>
          <p:spPr>
            <a:xfrm>
              <a:off x="506164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2" name="Connettore 1 171"/>
            <p:cNvCxnSpPr>
              <a:endCxn id="173" idx="2"/>
            </p:cNvCxnSpPr>
            <p:nvPr/>
          </p:nvCxnSpPr>
          <p:spPr>
            <a:xfrm>
              <a:off x="519292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3" name="Ovale 172"/>
            <p:cNvSpPr/>
            <p:nvPr/>
          </p:nvSpPr>
          <p:spPr>
            <a:xfrm>
              <a:off x="532419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4" name="Connettore 1 173"/>
            <p:cNvCxnSpPr>
              <a:endCxn id="175" idx="2"/>
            </p:cNvCxnSpPr>
            <p:nvPr/>
          </p:nvCxnSpPr>
          <p:spPr>
            <a:xfrm>
              <a:off x="545547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5" name="Ovale 174"/>
            <p:cNvSpPr/>
            <p:nvPr/>
          </p:nvSpPr>
          <p:spPr>
            <a:xfrm>
              <a:off x="558675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6" name="Connettore 1 175"/>
            <p:cNvCxnSpPr>
              <a:endCxn id="177" idx="2"/>
            </p:cNvCxnSpPr>
            <p:nvPr/>
          </p:nvCxnSpPr>
          <p:spPr>
            <a:xfrm>
              <a:off x="571802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7" name="Ovale 176"/>
            <p:cNvSpPr/>
            <p:nvPr/>
          </p:nvSpPr>
          <p:spPr>
            <a:xfrm>
              <a:off x="584930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8" name="Connettore 1 177"/>
            <p:cNvCxnSpPr>
              <a:endCxn id="179" idx="2"/>
            </p:cNvCxnSpPr>
            <p:nvPr/>
          </p:nvCxnSpPr>
          <p:spPr>
            <a:xfrm>
              <a:off x="598058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9" name="Ovale 178"/>
            <p:cNvSpPr/>
            <p:nvPr/>
          </p:nvSpPr>
          <p:spPr>
            <a:xfrm>
              <a:off x="611185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0" name="Ovale 179"/>
            <p:cNvSpPr/>
            <p:nvPr/>
          </p:nvSpPr>
          <p:spPr>
            <a:xfrm>
              <a:off x="427398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81" name="Connettore 1 180"/>
            <p:cNvCxnSpPr>
              <a:stCxn id="180" idx="6"/>
            </p:cNvCxnSpPr>
            <p:nvPr/>
          </p:nvCxnSpPr>
          <p:spPr>
            <a:xfrm>
              <a:off x="4405263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88" name="Gruppo 187"/>
          <p:cNvGrpSpPr>
            <a:grpSpLocks/>
          </p:cNvGrpSpPr>
          <p:nvPr/>
        </p:nvGrpSpPr>
        <p:grpSpPr bwMode="auto">
          <a:xfrm>
            <a:off x="5911850" y="3500438"/>
            <a:ext cx="2260600" cy="2205037"/>
            <a:chOff x="4143372" y="4072339"/>
            <a:chExt cx="2215007" cy="2285619"/>
          </a:xfrm>
        </p:grpSpPr>
        <p:cxnSp>
          <p:nvCxnSpPr>
            <p:cNvPr id="182" name="Connettore 1 181"/>
            <p:cNvCxnSpPr/>
            <p:nvPr/>
          </p:nvCxnSpPr>
          <p:spPr>
            <a:xfrm rot="16200000">
              <a:off x="4108843" y="5214371"/>
              <a:ext cx="2285619" cy="1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/>
          </p:nvCxnSpPr>
          <p:spPr>
            <a:xfrm>
              <a:off x="4143372" y="5215971"/>
              <a:ext cx="22150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/>
          </p:nvCxnSpPr>
          <p:spPr>
            <a:xfrm>
              <a:off x="5250876" y="4626877"/>
              <a:ext cx="1107504" cy="16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/>
          </p:nvCxnSpPr>
          <p:spPr>
            <a:xfrm>
              <a:off x="5250876" y="5785319"/>
              <a:ext cx="1107504" cy="16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/>
          </p:nvCxnSpPr>
          <p:spPr>
            <a:xfrm rot="16200000">
              <a:off x="5487244" y="6071683"/>
              <a:ext cx="570993" cy="15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/>
          </p:nvCxnSpPr>
          <p:spPr>
            <a:xfrm>
              <a:off x="5250876" y="6063411"/>
              <a:ext cx="521087" cy="16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lang="en-US" smtClean="0"/>
              <a:t>Step-wise computations	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7827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Data is computed in successive phases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Temporal coherence:  The amount of time required by the tile </a:t>
            </a:r>
            <a:r>
              <a:rPr lang="en-US" i="1" dirty="0" smtClean="0"/>
              <a:t>p</a:t>
            </a:r>
            <a:r>
              <a:rPr lang="en-US" dirty="0" smtClean="0"/>
              <a:t> in phase </a:t>
            </a:r>
            <a:r>
              <a:rPr lang="en-US" i="1" dirty="0" smtClean="0"/>
              <a:t>f</a:t>
            </a:r>
            <a:r>
              <a:rPr lang="en-US" dirty="0" smtClean="0"/>
              <a:t>  is comparable to the amount of time required by  </a:t>
            </a:r>
            <a:r>
              <a:rPr lang="en-US" i="1" dirty="0" smtClean="0"/>
              <a:t>p</a:t>
            </a:r>
            <a:r>
              <a:rPr lang="en-US" dirty="0" smtClean="0"/>
              <a:t> in phase </a:t>
            </a:r>
            <a:r>
              <a:rPr lang="en-US" i="1" dirty="0" smtClean="0"/>
              <a:t>f+1</a:t>
            </a:r>
            <a:endParaRPr lang="en-US" i="1" dirty="0"/>
          </a:p>
        </p:txBody>
      </p:sp>
      <p:grpSp>
        <p:nvGrpSpPr>
          <p:cNvPr id="5" name="Gruppo 188"/>
          <p:cNvGrpSpPr/>
          <p:nvPr/>
        </p:nvGrpSpPr>
        <p:grpSpPr>
          <a:xfrm>
            <a:off x="1204882" y="3716462"/>
            <a:ext cx="2009796" cy="2083484"/>
            <a:chOff x="4273986" y="4143368"/>
            <a:chExt cx="1969150" cy="2159624"/>
          </a:xfrm>
          <a:solidFill>
            <a:schemeClr val="accent1"/>
          </a:solidFill>
        </p:grpSpPr>
        <p:sp>
          <p:nvSpPr>
            <p:cNvPr id="6" name="Ovale 5"/>
            <p:cNvSpPr/>
            <p:nvPr/>
          </p:nvSpPr>
          <p:spPr>
            <a:xfrm>
              <a:off x="453653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" name="Connettore 1 6"/>
            <p:cNvCxnSpPr>
              <a:stCxn id="6" idx="6"/>
              <a:endCxn id="8" idx="2"/>
            </p:cNvCxnSpPr>
            <p:nvPr/>
          </p:nvCxnSpPr>
          <p:spPr>
            <a:xfrm>
              <a:off x="466781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Ovale 7"/>
            <p:cNvSpPr/>
            <p:nvPr/>
          </p:nvSpPr>
          <p:spPr>
            <a:xfrm>
              <a:off x="479909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" name="Connettore 1 8"/>
            <p:cNvCxnSpPr>
              <a:stCxn id="6" idx="4"/>
            </p:cNvCxnSpPr>
            <p:nvPr/>
          </p:nvCxnSpPr>
          <p:spPr>
            <a:xfrm rot="5400000">
              <a:off x="453865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Connettore 1 9"/>
            <p:cNvCxnSpPr>
              <a:stCxn id="8" idx="4"/>
            </p:cNvCxnSpPr>
            <p:nvPr/>
          </p:nvCxnSpPr>
          <p:spPr>
            <a:xfrm rot="5400000">
              <a:off x="480121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Connettore 1 10"/>
            <p:cNvCxnSpPr>
              <a:endCxn id="12" idx="2"/>
            </p:cNvCxnSpPr>
            <p:nvPr/>
          </p:nvCxnSpPr>
          <p:spPr>
            <a:xfrm>
              <a:off x="493036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Ovale 11"/>
            <p:cNvSpPr/>
            <p:nvPr/>
          </p:nvSpPr>
          <p:spPr>
            <a:xfrm>
              <a:off x="506164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" name="Connettore 1 12"/>
            <p:cNvCxnSpPr>
              <a:stCxn id="12" idx="4"/>
            </p:cNvCxnSpPr>
            <p:nvPr/>
          </p:nvCxnSpPr>
          <p:spPr>
            <a:xfrm rot="5400000">
              <a:off x="506376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nettore 1 13"/>
            <p:cNvCxnSpPr>
              <a:endCxn id="15" idx="2"/>
            </p:cNvCxnSpPr>
            <p:nvPr/>
          </p:nvCxnSpPr>
          <p:spPr>
            <a:xfrm>
              <a:off x="519292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Ovale 14"/>
            <p:cNvSpPr/>
            <p:nvPr/>
          </p:nvSpPr>
          <p:spPr>
            <a:xfrm>
              <a:off x="532419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" name="Connettore 1 15"/>
            <p:cNvCxnSpPr>
              <a:stCxn id="15" idx="4"/>
            </p:cNvCxnSpPr>
            <p:nvPr/>
          </p:nvCxnSpPr>
          <p:spPr>
            <a:xfrm rot="5400000">
              <a:off x="532631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ttore 1 16"/>
            <p:cNvCxnSpPr>
              <a:endCxn id="18" idx="2"/>
            </p:cNvCxnSpPr>
            <p:nvPr/>
          </p:nvCxnSpPr>
          <p:spPr>
            <a:xfrm>
              <a:off x="545547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Ovale 17"/>
            <p:cNvSpPr/>
            <p:nvPr/>
          </p:nvSpPr>
          <p:spPr>
            <a:xfrm>
              <a:off x="558675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" name="Connettore 1 18"/>
            <p:cNvCxnSpPr>
              <a:stCxn id="18" idx="4"/>
            </p:cNvCxnSpPr>
            <p:nvPr/>
          </p:nvCxnSpPr>
          <p:spPr>
            <a:xfrm rot="5400000">
              <a:off x="558887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Connettore 1 19"/>
            <p:cNvCxnSpPr>
              <a:endCxn id="21" idx="2"/>
            </p:cNvCxnSpPr>
            <p:nvPr/>
          </p:nvCxnSpPr>
          <p:spPr>
            <a:xfrm>
              <a:off x="571802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Ovale 20"/>
            <p:cNvSpPr/>
            <p:nvPr/>
          </p:nvSpPr>
          <p:spPr>
            <a:xfrm>
              <a:off x="584930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" name="Connettore 1 21"/>
            <p:cNvCxnSpPr>
              <a:stCxn id="21" idx="4"/>
            </p:cNvCxnSpPr>
            <p:nvPr/>
          </p:nvCxnSpPr>
          <p:spPr>
            <a:xfrm rot="5400000">
              <a:off x="585142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Connettore 1 22"/>
            <p:cNvCxnSpPr>
              <a:endCxn id="24" idx="2"/>
            </p:cNvCxnSpPr>
            <p:nvPr/>
          </p:nvCxnSpPr>
          <p:spPr>
            <a:xfrm>
              <a:off x="598058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Ovale 23"/>
            <p:cNvSpPr/>
            <p:nvPr/>
          </p:nvSpPr>
          <p:spPr>
            <a:xfrm>
              <a:off x="611185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5" name="Connettore 1 24"/>
            <p:cNvCxnSpPr>
              <a:stCxn id="24" idx="4"/>
            </p:cNvCxnSpPr>
            <p:nvPr/>
          </p:nvCxnSpPr>
          <p:spPr>
            <a:xfrm rot="5400000">
              <a:off x="611397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Ovale 25"/>
            <p:cNvSpPr/>
            <p:nvPr/>
          </p:nvSpPr>
          <p:spPr>
            <a:xfrm>
              <a:off x="427398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" name="Connettore 1 26"/>
            <p:cNvCxnSpPr>
              <a:stCxn id="26" idx="6"/>
            </p:cNvCxnSpPr>
            <p:nvPr/>
          </p:nvCxnSpPr>
          <p:spPr>
            <a:xfrm>
              <a:off x="4405263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Connettore 1 27"/>
            <p:cNvCxnSpPr>
              <a:stCxn id="26" idx="4"/>
            </p:cNvCxnSpPr>
            <p:nvPr/>
          </p:nvCxnSpPr>
          <p:spPr>
            <a:xfrm rot="5400000">
              <a:off x="427610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Connettore 1 28"/>
            <p:cNvCxnSpPr>
              <a:endCxn id="30" idx="0"/>
            </p:cNvCxnSpPr>
            <p:nvPr/>
          </p:nvCxnSpPr>
          <p:spPr>
            <a:xfrm rot="5400000">
              <a:off x="453865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Ovale 29"/>
            <p:cNvSpPr/>
            <p:nvPr/>
          </p:nvSpPr>
          <p:spPr>
            <a:xfrm>
              <a:off x="453653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" name="Connettore 1 30"/>
            <p:cNvCxnSpPr>
              <a:stCxn id="30" idx="6"/>
              <a:endCxn id="32" idx="2"/>
            </p:cNvCxnSpPr>
            <p:nvPr/>
          </p:nvCxnSpPr>
          <p:spPr>
            <a:xfrm>
              <a:off x="466781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Ovale 31"/>
            <p:cNvSpPr/>
            <p:nvPr/>
          </p:nvSpPr>
          <p:spPr>
            <a:xfrm>
              <a:off x="479909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3" name="Connettore 1 32"/>
            <p:cNvCxnSpPr>
              <a:endCxn id="32" idx="0"/>
            </p:cNvCxnSpPr>
            <p:nvPr/>
          </p:nvCxnSpPr>
          <p:spPr>
            <a:xfrm rot="5400000">
              <a:off x="480121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Connettore 1 33"/>
            <p:cNvCxnSpPr>
              <a:endCxn id="35" idx="2"/>
            </p:cNvCxnSpPr>
            <p:nvPr/>
          </p:nvCxnSpPr>
          <p:spPr>
            <a:xfrm>
              <a:off x="493036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Ovale 34"/>
            <p:cNvSpPr/>
            <p:nvPr/>
          </p:nvSpPr>
          <p:spPr>
            <a:xfrm>
              <a:off x="506164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" name="Connettore 1 35"/>
            <p:cNvCxnSpPr>
              <a:endCxn id="35" idx="0"/>
            </p:cNvCxnSpPr>
            <p:nvPr/>
          </p:nvCxnSpPr>
          <p:spPr>
            <a:xfrm rot="5400000">
              <a:off x="506376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Connettore 1 36"/>
            <p:cNvCxnSpPr>
              <a:endCxn id="38" idx="2"/>
            </p:cNvCxnSpPr>
            <p:nvPr/>
          </p:nvCxnSpPr>
          <p:spPr>
            <a:xfrm>
              <a:off x="519292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" name="Ovale 37"/>
            <p:cNvSpPr/>
            <p:nvPr/>
          </p:nvSpPr>
          <p:spPr>
            <a:xfrm>
              <a:off x="532419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9" name="Connettore 1 38"/>
            <p:cNvCxnSpPr>
              <a:endCxn id="38" idx="0"/>
            </p:cNvCxnSpPr>
            <p:nvPr/>
          </p:nvCxnSpPr>
          <p:spPr>
            <a:xfrm rot="5400000">
              <a:off x="532631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Connettore 1 39"/>
            <p:cNvCxnSpPr>
              <a:endCxn id="41" idx="2"/>
            </p:cNvCxnSpPr>
            <p:nvPr/>
          </p:nvCxnSpPr>
          <p:spPr>
            <a:xfrm>
              <a:off x="545547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" name="Ovale 40"/>
            <p:cNvSpPr/>
            <p:nvPr/>
          </p:nvSpPr>
          <p:spPr>
            <a:xfrm>
              <a:off x="558675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2" name="Connettore 1 41"/>
            <p:cNvCxnSpPr>
              <a:endCxn id="41" idx="0"/>
            </p:cNvCxnSpPr>
            <p:nvPr/>
          </p:nvCxnSpPr>
          <p:spPr>
            <a:xfrm rot="5400000">
              <a:off x="558887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Connettore 1 42"/>
            <p:cNvCxnSpPr>
              <a:endCxn id="44" idx="2"/>
            </p:cNvCxnSpPr>
            <p:nvPr/>
          </p:nvCxnSpPr>
          <p:spPr>
            <a:xfrm>
              <a:off x="571802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4" name="Ovale 43"/>
            <p:cNvSpPr/>
            <p:nvPr/>
          </p:nvSpPr>
          <p:spPr>
            <a:xfrm>
              <a:off x="584930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5" name="Connettore 1 44"/>
            <p:cNvCxnSpPr>
              <a:endCxn id="44" idx="0"/>
            </p:cNvCxnSpPr>
            <p:nvPr/>
          </p:nvCxnSpPr>
          <p:spPr>
            <a:xfrm rot="5400000">
              <a:off x="585142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ttore 1 45"/>
            <p:cNvCxnSpPr>
              <a:endCxn id="47" idx="2"/>
            </p:cNvCxnSpPr>
            <p:nvPr/>
          </p:nvCxnSpPr>
          <p:spPr>
            <a:xfrm>
              <a:off x="598058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7" name="Ovale 46"/>
            <p:cNvSpPr/>
            <p:nvPr/>
          </p:nvSpPr>
          <p:spPr>
            <a:xfrm>
              <a:off x="611185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8" name="Connettore 1 47"/>
            <p:cNvCxnSpPr>
              <a:endCxn id="47" idx="0"/>
            </p:cNvCxnSpPr>
            <p:nvPr/>
          </p:nvCxnSpPr>
          <p:spPr>
            <a:xfrm rot="5400000">
              <a:off x="611397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" name="Connettore 1 48"/>
            <p:cNvCxnSpPr>
              <a:endCxn id="50" idx="0"/>
            </p:cNvCxnSpPr>
            <p:nvPr/>
          </p:nvCxnSpPr>
          <p:spPr>
            <a:xfrm rot="5400000">
              <a:off x="427610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Ovale 49"/>
            <p:cNvSpPr/>
            <p:nvPr/>
          </p:nvSpPr>
          <p:spPr>
            <a:xfrm>
              <a:off x="427398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1" name="Connettore 1 50"/>
            <p:cNvCxnSpPr>
              <a:stCxn id="50" idx="6"/>
            </p:cNvCxnSpPr>
            <p:nvPr/>
          </p:nvCxnSpPr>
          <p:spPr>
            <a:xfrm>
              <a:off x="4405263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2" name="Ovale 51"/>
            <p:cNvSpPr/>
            <p:nvPr/>
          </p:nvSpPr>
          <p:spPr>
            <a:xfrm>
              <a:off x="453653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3" name="Connettore 1 52"/>
            <p:cNvCxnSpPr>
              <a:stCxn id="52" idx="6"/>
              <a:endCxn id="54" idx="2"/>
            </p:cNvCxnSpPr>
            <p:nvPr/>
          </p:nvCxnSpPr>
          <p:spPr>
            <a:xfrm>
              <a:off x="466781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4" name="Ovale 53"/>
            <p:cNvSpPr/>
            <p:nvPr/>
          </p:nvSpPr>
          <p:spPr>
            <a:xfrm>
              <a:off x="479909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5" name="Connettore 1 54"/>
            <p:cNvCxnSpPr>
              <a:endCxn id="56" idx="2"/>
            </p:cNvCxnSpPr>
            <p:nvPr/>
          </p:nvCxnSpPr>
          <p:spPr>
            <a:xfrm>
              <a:off x="493036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" name="Ovale 55"/>
            <p:cNvSpPr/>
            <p:nvPr/>
          </p:nvSpPr>
          <p:spPr>
            <a:xfrm>
              <a:off x="506164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7" name="Connettore 1 56"/>
            <p:cNvCxnSpPr>
              <a:endCxn id="58" idx="2"/>
            </p:cNvCxnSpPr>
            <p:nvPr/>
          </p:nvCxnSpPr>
          <p:spPr>
            <a:xfrm>
              <a:off x="519292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8" name="Ovale 57"/>
            <p:cNvSpPr/>
            <p:nvPr/>
          </p:nvSpPr>
          <p:spPr>
            <a:xfrm>
              <a:off x="532419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9" name="Connettore 1 58"/>
            <p:cNvCxnSpPr>
              <a:endCxn id="60" idx="2"/>
            </p:cNvCxnSpPr>
            <p:nvPr/>
          </p:nvCxnSpPr>
          <p:spPr>
            <a:xfrm>
              <a:off x="545547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0" name="Ovale 59"/>
            <p:cNvSpPr/>
            <p:nvPr/>
          </p:nvSpPr>
          <p:spPr>
            <a:xfrm>
              <a:off x="558675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1" name="Connettore 1 60"/>
            <p:cNvCxnSpPr>
              <a:endCxn id="62" idx="2"/>
            </p:cNvCxnSpPr>
            <p:nvPr/>
          </p:nvCxnSpPr>
          <p:spPr>
            <a:xfrm>
              <a:off x="571802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Ovale 61"/>
            <p:cNvSpPr/>
            <p:nvPr/>
          </p:nvSpPr>
          <p:spPr>
            <a:xfrm>
              <a:off x="584930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3" name="Connettore 1 62"/>
            <p:cNvCxnSpPr>
              <a:endCxn id="64" idx="2"/>
            </p:cNvCxnSpPr>
            <p:nvPr/>
          </p:nvCxnSpPr>
          <p:spPr>
            <a:xfrm>
              <a:off x="598058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Ovale 63"/>
            <p:cNvSpPr/>
            <p:nvPr/>
          </p:nvSpPr>
          <p:spPr>
            <a:xfrm>
              <a:off x="611185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5" name="Ovale 64"/>
            <p:cNvSpPr/>
            <p:nvPr/>
          </p:nvSpPr>
          <p:spPr>
            <a:xfrm>
              <a:off x="427398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6" name="Connettore 1 65"/>
            <p:cNvCxnSpPr>
              <a:stCxn id="65" idx="6"/>
            </p:cNvCxnSpPr>
            <p:nvPr/>
          </p:nvCxnSpPr>
          <p:spPr>
            <a:xfrm>
              <a:off x="4405263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Connettore 1 66"/>
            <p:cNvCxnSpPr/>
            <p:nvPr/>
          </p:nvCxnSpPr>
          <p:spPr>
            <a:xfrm rot="5400000">
              <a:off x="453865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Connettore 1 67"/>
            <p:cNvCxnSpPr/>
            <p:nvPr/>
          </p:nvCxnSpPr>
          <p:spPr>
            <a:xfrm rot="5400000">
              <a:off x="480121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Connettore 1 68"/>
            <p:cNvCxnSpPr/>
            <p:nvPr/>
          </p:nvCxnSpPr>
          <p:spPr>
            <a:xfrm rot="5400000">
              <a:off x="506376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Connettore 1 69"/>
            <p:cNvCxnSpPr/>
            <p:nvPr/>
          </p:nvCxnSpPr>
          <p:spPr>
            <a:xfrm rot="5400000">
              <a:off x="532631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Connettore 1 70"/>
            <p:cNvCxnSpPr/>
            <p:nvPr/>
          </p:nvCxnSpPr>
          <p:spPr>
            <a:xfrm rot="5400000">
              <a:off x="558887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Connettore 1 71"/>
            <p:cNvCxnSpPr/>
            <p:nvPr/>
          </p:nvCxnSpPr>
          <p:spPr>
            <a:xfrm rot="5400000">
              <a:off x="585142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Connettore 1 72"/>
            <p:cNvCxnSpPr/>
            <p:nvPr/>
          </p:nvCxnSpPr>
          <p:spPr>
            <a:xfrm rot="5400000">
              <a:off x="611397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4" name="Connettore 1 73"/>
            <p:cNvCxnSpPr/>
            <p:nvPr/>
          </p:nvCxnSpPr>
          <p:spPr>
            <a:xfrm rot="5400000">
              <a:off x="427610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Connettore 1 74"/>
            <p:cNvCxnSpPr>
              <a:endCxn id="76" idx="0"/>
            </p:cNvCxnSpPr>
            <p:nvPr/>
          </p:nvCxnSpPr>
          <p:spPr>
            <a:xfrm rot="5400000">
              <a:off x="453865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Ovale 75"/>
            <p:cNvSpPr/>
            <p:nvPr/>
          </p:nvSpPr>
          <p:spPr>
            <a:xfrm>
              <a:off x="453653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7" name="Connettore 1 76"/>
            <p:cNvCxnSpPr>
              <a:stCxn id="76" idx="6"/>
              <a:endCxn id="78" idx="2"/>
            </p:cNvCxnSpPr>
            <p:nvPr/>
          </p:nvCxnSpPr>
          <p:spPr>
            <a:xfrm>
              <a:off x="466781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8" name="Ovale 77"/>
            <p:cNvSpPr/>
            <p:nvPr/>
          </p:nvSpPr>
          <p:spPr>
            <a:xfrm>
              <a:off x="479909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9" name="Connettore 1 78"/>
            <p:cNvCxnSpPr>
              <a:endCxn id="78" idx="0"/>
            </p:cNvCxnSpPr>
            <p:nvPr/>
          </p:nvCxnSpPr>
          <p:spPr>
            <a:xfrm rot="5400000">
              <a:off x="480121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Connettore 1 79"/>
            <p:cNvCxnSpPr>
              <a:endCxn id="81" idx="2"/>
            </p:cNvCxnSpPr>
            <p:nvPr/>
          </p:nvCxnSpPr>
          <p:spPr>
            <a:xfrm>
              <a:off x="493036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1" name="Ovale 80"/>
            <p:cNvSpPr/>
            <p:nvPr/>
          </p:nvSpPr>
          <p:spPr>
            <a:xfrm>
              <a:off x="506164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2" name="Connettore 1 81"/>
            <p:cNvCxnSpPr>
              <a:endCxn id="81" idx="0"/>
            </p:cNvCxnSpPr>
            <p:nvPr/>
          </p:nvCxnSpPr>
          <p:spPr>
            <a:xfrm rot="5400000">
              <a:off x="506376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3" name="Connettore 1 82"/>
            <p:cNvCxnSpPr>
              <a:endCxn id="84" idx="2"/>
            </p:cNvCxnSpPr>
            <p:nvPr/>
          </p:nvCxnSpPr>
          <p:spPr>
            <a:xfrm>
              <a:off x="519292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4" name="Ovale 83"/>
            <p:cNvSpPr/>
            <p:nvPr/>
          </p:nvSpPr>
          <p:spPr>
            <a:xfrm>
              <a:off x="532419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5" name="Connettore 1 84"/>
            <p:cNvCxnSpPr>
              <a:endCxn id="84" idx="0"/>
            </p:cNvCxnSpPr>
            <p:nvPr/>
          </p:nvCxnSpPr>
          <p:spPr>
            <a:xfrm rot="5400000">
              <a:off x="532631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6" name="Connettore 1 85"/>
            <p:cNvCxnSpPr>
              <a:endCxn id="87" idx="2"/>
            </p:cNvCxnSpPr>
            <p:nvPr/>
          </p:nvCxnSpPr>
          <p:spPr>
            <a:xfrm>
              <a:off x="545547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7" name="Ovale 86"/>
            <p:cNvSpPr/>
            <p:nvPr/>
          </p:nvSpPr>
          <p:spPr>
            <a:xfrm>
              <a:off x="558675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8" name="Connettore 1 87"/>
            <p:cNvCxnSpPr>
              <a:endCxn id="87" idx="0"/>
            </p:cNvCxnSpPr>
            <p:nvPr/>
          </p:nvCxnSpPr>
          <p:spPr>
            <a:xfrm rot="5400000">
              <a:off x="558887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9" name="Connettore 1 88"/>
            <p:cNvCxnSpPr>
              <a:endCxn id="90" idx="2"/>
            </p:cNvCxnSpPr>
            <p:nvPr/>
          </p:nvCxnSpPr>
          <p:spPr>
            <a:xfrm>
              <a:off x="571802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0" name="Ovale 89"/>
            <p:cNvSpPr/>
            <p:nvPr/>
          </p:nvSpPr>
          <p:spPr>
            <a:xfrm>
              <a:off x="584930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1" name="Connettore 1 90"/>
            <p:cNvCxnSpPr>
              <a:endCxn id="90" idx="0"/>
            </p:cNvCxnSpPr>
            <p:nvPr/>
          </p:nvCxnSpPr>
          <p:spPr>
            <a:xfrm rot="5400000">
              <a:off x="585142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Connettore 1 91"/>
            <p:cNvCxnSpPr>
              <a:endCxn id="93" idx="2"/>
            </p:cNvCxnSpPr>
            <p:nvPr/>
          </p:nvCxnSpPr>
          <p:spPr>
            <a:xfrm>
              <a:off x="598058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Ovale 92"/>
            <p:cNvSpPr/>
            <p:nvPr/>
          </p:nvSpPr>
          <p:spPr>
            <a:xfrm>
              <a:off x="611185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4" name="Connettore 1 93"/>
            <p:cNvCxnSpPr>
              <a:endCxn id="93" idx="0"/>
            </p:cNvCxnSpPr>
            <p:nvPr/>
          </p:nvCxnSpPr>
          <p:spPr>
            <a:xfrm rot="5400000">
              <a:off x="611397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5" name="Connettore 1 94"/>
            <p:cNvCxnSpPr>
              <a:endCxn id="96" idx="0"/>
            </p:cNvCxnSpPr>
            <p:nvPr/>
          </p:nvCxnSpPr>
          <p:spPr>
            <a:xfrm rot="5400000">
              <a:off x="427610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6" name="Ovale 95"/>
            <p:cNvSpPr/>
            <p:nvPr/>
          </p:nvSpPr>
          <p:spPr>
            <a:xfrm>
              <a:off x="427398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7" name="Connettore 1 96"/>
            <p:cNvCxnSpPr>
              <a:stCxn id="96" idx="6"/>
            </p:cNvCxnSpPr>
            <p:nvPr/>
          </p:nvCxnSpPr>
          <p:spPr>
            <a:xfrm>
              <a:off x="4405263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8" name="Ovale 97"/>
            <p:cNvSpPr/>
            <p:nvPr/>
          </p:nvSpPr>
          <p:spPr>
            <a:xfrm>
              <a:off x="453653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9" name="Connettore 1 98"/>
            <p:cNvCxnSpPr>
              <a:stCxn id="98" idx="6"/>
              <a:endCxn id="100" idx="2"/>
            </p:cNvCxnSpPr>
            <p:nvPr/>
          </p:nvCxnSpPr>
          <p:spPr>
            <a:xfrm>
              <a:off x="466781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0" name="Ovale 99"/>
            <p:cNvSpPr/>
            <p:nvPr/>
          </p:nvSpPr>
          <p:spPr>
            <a:xfrm>
              <a:off x="479909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1" name="Connettore 1 100"/>
            <p:cNvCxnSpPr>
              <a:endCxn id="102" idx="2"/>
            </p:cNvCxnSpPr>
            <p:nvPr/>
          </p:nvCxnSpPr>
          <p:spPr>
            <a:xfrm>
              <a:off x="493036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2" name="Ovale 101"/>
            <p:cNvSpPr/>
            <p:nvPr/>
          </p:nvSpPr>
          <p:spPr>
            <a:xfrm>
              <a:off x="506164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3" name="Connettore 1 102"/>
            <p:cNvCxnSpPr>
              <a:endCxn id="104" idx="2"/>
            </p:cNvCxnSpPr>
            <p:nvPr/>
          </p:nvCxnSpPr>
          <p:spPr>
            <a:xfrm>
              <a:off x="519292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Ovale 103"/>
            <p:cNvSpPr/>
            <p:nvPr/>
          </p:nvSpPr>
          <p:spPr>
            <a:xfrm>
              <a:off x="532419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5" name="Connettore 1 104"/>
            <p:cNvCxnSpPr>
              <a:endCxn id="106" idx="2"/>
            </p:cNvCxnSpPr>
            <p:nvPr/>
          </p:nvCxnSpPr>
          <p:spPr>
            <a:xfrm>
              <a:off x="545547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6" name="Ovale 105"/>
            <p:cNvSpPr/>
            <p:nvPr/>
          </p:nvSpPr>
          <p:spPr>
            <a:xfrm>
              <a:off x="558675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7" name="Connettore 1 106"/>
            <p:cNvCxnSpPr>
              <a:endCxn id="108" idx="2"/>
            </p:cNvCxnSpPr>
            <p:nvPr/>
          </p:nvCxnSpPr>
          <p:spPr>
            <a:xfrm>
              <a:off x="571802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8" name="Ovale 107"/>
            <p:cNvSpPr/>
            <p:nvPr/>
          </p:nvSpPr>
          <p:spPr>
            <a:xfrm>
              <a:off x="584930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9" name="Connettore 1 108"/>
            <p:cNvCxnSpPr>
              <a:endCxn id="110" idx="2"/>
            </p:cNvCxnSpPr>
            <p:nvPr/>
          </p:nvCxnSpPr>
          <p:spPr>
            <a:xfrm>
              <a:off x="598058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0" name="Ovale 109"/>
            <p:cNvSpPr/>
            <p:nvPr/>
          </p:nvSpPr>
          <p:spPr>
            <a:xfrm>
              <a:off x="611185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1" name="Ovale 110"/>
            <p:cNvSpPr/>
            <p:nvPr/>
          </p:nvSpPr>
          <p:spPr>
            <a:xfrm>
              <a:off x="427398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2" name="Connettore 1 111"/>
            <p:cNvCxnSpPr>
              <a:stCxn id="111" idx="6"/>
            </p:cNvCxnSpPr>
            <p:nvPr/>
          </p:nvCxnSpPr>
          <p:spPr>
            <a:xfrm>
              <a:off x="4405263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3" name="Connettore 1 112"/>
            <p:cNvCxnSpPr>
              <a:endCxn id="114" idx="0"/>
            </p:cNvCxnSpPr>
            <p:nvPr/>
          </p:nvCxnSpPr>
          <p:spPr>
            <a:xfrm rot="5400000">
              <a:off x="453865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4" name="Ovale 113"/>
            <p:cNvSpPr/>
            <p:nvPr/>
          </p:nvSpPr>
          <p:spPr>
            <a:xfrm>
              <a:off x="453653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5" name="Connettore 1 114"/>
            <p:cNvCxnSpPr>
              <a:stCxn id="114" idx="6"/>
              <a:endCxn id="116" idx="2"/>
            </p:cNvCxnSpPr>
            <p:nvPr/>
          </p:nvCxnSpPr>
          <p:spPr>
            <a:xfrm>
              <a:off x="466781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6" name="Ovale 115"/>
            <p:cNvSpPr/>
            <p:nvPr/>
          </p:nvSpPr>
          <p:spPr>
            <a:xfrm>
              <a:off x="479909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7" name="Connettore 1 116"/>
            <p:cNvCxnSpPr>
              <a:endCxn id="116" idx="0"/>
            </p:cNvCxnSpPr>
            <p:nvPr/>
          </p:nvCxnSpPr>
          <p:spPr>
            <a:xfrm rot="5400000">
              <a:off x="480121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8" name="Connettore 1 117"/>
            <p:cNvCxnSpPr>
              <a:endCxn id="119" idx="2"/>
            </p:cNvCxnSpPr>
            <p:nvPr/>
          </p:nvCxnSpPr>
          <p:spPr>
            <a:xfrm>
              <a:off x="493036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9" name="Ovale 118"/>
            <p:cNvSpPr/>
            <p:nvPr/>
          </p:nvSpPr>
          <p:spPr>
            <a:xfrm>
              <a:off x="506164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0" name="Connettore 1 119"/>
            <p:cNvCxnSpPr>
              <a:endCxn id="119" idx="0"/>
            </p:cNvCxnSpPr>
            <p:nvPr/>
          </p:nvCxnSpPr>
          <p:spPr>
            <a:xfrm rot="5400000">
              <a:off x="506376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1" name="Connettore 1 120"/>
            <p:cNvCxnSpPr>
              <a:endCxn id="122" idx="2"/>
            </p:cNvCxnSpPr>
            <p:nvPr/>
          </p:nvCxnSpPr>
          <p:spPr>
            <a:xfrm>
              <a:off x="519292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2" name="Ovale 121"/>
            <p:cNvSpPr/>
            <p:nvPr/>
          </p:nvSpPr>
          <p:spPr>
            <a:xfrm>
              <a:off x="532419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3" name="Connettore 1 122"/>
            <p:cNvCxnSpPr>
              <a:endCxn id="122" idx="0"/>
            </p:cNvCxnSpPr>
            <p:nvPr/>
          </p:nvCxnSpPr>
          <p:spPr>
            <a:xfrm rot="5400000">
              <a:off x="532631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4" name="Connettore 1 123"/>
            <p:cNvCxnSpPr>
              <a:endCxn id="125" idx="2"/>
            </p:cNvCxnSpPr>
            <p:nvPr/>
          </p:nvCxnSpPr>
          <p:spPr>
            <a:xfrm>
              <a:off x="545547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5" name="Ovale 124"/>
            <p:cNvSpPr/>
            <p:nvPr/>
          </p:nvSpPr>
          <p:spPr>
            <a:xfrm>
              <a:off x="558675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6" name="Connettore 1 125"/>
            <p:cNvCxnSpPr>
              <a:endCxn id="125" idx="0"/>
            </p:cNvCxnSpPr>
            <p:nvPr/>
          </p:nvCxnSpPr>
          <p:spPr>
            <a:xfrm rot="5400000">
              <a:off x="558887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Connettore 1 126"/>
            <p:cNvCxnSpPr>
              <a:endCxn id="128" idx="2"/>
            </p:cNvCxnSpPr>
            <p:nvPr/>
          </p:nvCxnSpPr>
          <p:spPr>
            <a:xfrm>
              <a:off x="571802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Ovale 127"/>
            <p:cNvSpPr/>
            <p:nvPr/>
          </p:nvSpPr>
          <p:spPr>
            <a:xfrm>
              <a:off x="584930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9" name="Connettore 1 128"/>
            <p:cNvCxnSpPr>
              <a:endCxn id="128" idx="0"/>
            </p:cNvCxnSpPr>
            <p:nvPr/>
          </p:nvCxnSpPr>
          <p:spPr>
            <a:xfrm rot="5400000">
              <a:off x="585142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Connettore 1 129"/>
            <p:cNvCxnSpPr>
              <a:endCxn id="131" idx="2"/>
            </p:cNvCxnSpPr>
            <p:nvPr/>
          </p:nvCxnSpPr>
          <p:spPr>
            <a:xfrm>
              <a:off x="598058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1" name="Ovale 130"/>
            <p:cNvSpPr/>
            <p:nvPr/>
          </p:nvSpPr>
          <p:spPr>
            <a:xfrm>
              <a:off x="611185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2" name="Connettore 1 131"/>
            <p:cNvCxnSpPr>
              <a:endCxn id="131" idx="0"/>
            </p:cNvCxnSpPr>
            <p:nvPr/>
          </p:nvCxnSpPr>
          <p:spPr>
            <a:xfrm rot="5400000">
              <a:off x="611397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3" name="Connettore 1 132"/>
            <p:cNvCxnSpPr>
              <a:endCxn id="134" idx="0"/>
            </p:cNvCxnSpPr>
            <p:nvPr/>
          </p:nvCxnSpPr>
          <p:spPr>
            <a:xfrm rot="5400000">
              <a:off x="427610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4" name="Ovale 133"/>
            <p:cNvSpPr/>
            <p:nvPr/>
          </p:nvSpPr>
          <p:spPr>
            <a:xfrm>
              <a:off x="427398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5" name="Connettore 1 134"/>
            <p:cNvCxnSpPr>
              <a:stCxn id="134" idx="6"/>
            </p:cNvCxnSpPr>
            <p:nvPr/>
          </p:nvCxnSpPr>
          <p:spPr>
            <a:xfrm>
              <a:off x="4405263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6" name="Connettore 1 135"/>
            <p:cNvCxnSpPr/>
            <p:nvPr/>
          </p:nvCxnSpPr>
          <p:spPr>
            <a:xfrm rot="5400000">
              <a:off x="453865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7" name="Connettore 1 136"/>
            <p:cNvCxnSpPr/>
            <p:nvPr/>
          </p:nvCxnSpPr>
          <p:spPr>
            <a:xfrm rot="5400000">
              <a:off x="480121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8" name="Connettore 1 137"/>
            <p:cNvCxnSpPr/>
            <p:nvPr/>
          </p:nvCxnSpPr>
          <p:spPr>
            <a:xfrm rot="5400000">
              <a:off x="506376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9" name="Connettore 1 138"/>
            <p:cNvCxnSpPr/>
            <p:nvPr/>
          </p:nvCxnSpPr>
          <p:spPr>
            <a:xfrm rot="5400000">
              <a:off x="532631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0" name="Connettore 1 139"/>
            <p:cNvCxnSpPr/>
            <p:nvPr/>
          </p:nvCxnSpPr>
          <p:spPr>
            <a:xfrm rot="5400000">
              <a:off x="558887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1" name="Connettore 1 140"/>
            <p:cNvCxnSpPr/>
            <p:nvPr/>
          </p:nvCxnSpPr>
          <p:spPr>
            <a:xfrm rot="5400000">
              <a:off x="585142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2" name="Connettore 1 141"/>
            <p:cNvCxnSpPr/>
            <p:nvPr/>
          </p:nvCxnSpPr>
          <p:spPr>
            <a:xfrm rot="5400000">
              <a:off x="611397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3" name="Connettore 1 142"/>
            <p:cNvCxnSpPr/>
            <p:nvPr/>
          </p:nvCxnSpPr>
          <p:spPr>
            <a:xfrm rot="5400000">
              <a:off x="427610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Connettore 1 143"/>
            <p:cNvCxnSpPr>
              <a:endCxn id="145" idx="0"/>
            </p:cNvCxnSpPr>
            <p:nvPr/>
          </p:nvCxnSpPr>
          <p:spPr>
            <a:xfrm rot="5400000">
              <a:off x="453865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5" name="Ovale 144"/>
            <p:cNvSpPr/>
            <p:nvPr/>
          </p:nvSpPr>
          <p:spPr>
            <a:xfrm>
              <a:off x="453653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6" name="Connettore 1 145"/>
            <p:cNvCxnSpPr>
              <a:stCxn id="145" idx="6"/>
              <a:endCxn id="147" idx="2"/>
            </p:cNvCxnSpPr>
            <p:nvPr/>
          </p:nvCxnSpPr>
          <p:spPr>
            <a:xfrm>
              <a:off x="466781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7" name="Ovale 146"/>
            <p:cNvSpPr/>
            <p:nvPr/>
          </p:nvSpPr>
          <p:spPr>
            <a:xfrm>
              <a:off x="479909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8" name="Connettore 1 147"/>
            <p:cNvCxnSpPr>
              <a:endCxn id="147" idx="0"/>
            </p:cNvCxnSpPr>
            <p:nvPr/>
          </p:nvCxnSpPr>
          <p:spPr>
            <a:xfrm rot="5400000">
              <a:off x="480121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9" name="Connettore 1 148"/>
            <p:cNvCxnSpPr>
              <a:endCxn id="150" idx="2"/>
            </p:cNvCxnSpPr>
            <p:nvPr/>
          </p:nvCxnSpPr>
          <p:spPr>
            <a:xfrm>
              <a:off x="493036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0" name="Ovale 149"/>
            <p:cNvSpPr/>
            <p:nvPr/>
          </p:nvSpPr>
          <p:spPr>
            <a:xfrm>
              <a:off x="506164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1" name="Connettore 1 150"/>
            <p:cNvCxnSpPr>
              <a:endCxn id="150" idx="0"/>
            </p:cNvCxnSpPr>
            <p:nvPr/>
          </p:nvCxnSpPr>
          <p:spPr>
            <a:xfrm rot="5400000">
              <a:off x="506376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2" name="Connettore 1 151"/>
            <p:cNvCxnSpPr>
              <a:endCxn id="153" idx="2"/>
            </p:cNvCxnSpPr>
            <p:nvPr/>
          </p:nvCxnSpPr>
          <p:spPr>
            <a:xfrm>
              <a:off x="519292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3" name="Ovale 152"/>
            <p:cNvSpPr/>
            <p:nvPr/>
          </p:nvSpPr>
          <p:spPr>
            <a:xfrm>
              <a:off x="532419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4" name="Connettore 1 153"/>
            <p:cNvCxnSpPr>
              <a:endCxn id="153" idx="0"/>
            </p:cNvCxnSpPr>
            <p:nvPr/>
          </p:nvCxnSpPr>
          <p:spPr>
            <a:xfrm rot="5400000">
              <a:off x="532631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5" name="Connettore 1 154"/>
            <p:cNvCxnSpPr>
              <a:endCxn id="156" idx="2"/>
            </p:cNvCxnSpPr>
            <p:nvPr/>
          </p:nvCxnSpPr>
          <p:spPr>
            <a:xfrm>
              <a:off x="545547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6" name="Ovale 155"/>
            <p:cNvSpPr/>
            <p:nvPr/>
          </p:nvSpPr>
          <p:spPr>
            <a:xfrm>
              <a:off x="558675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7" name="Connettore 1 156"/>
            <p:cNvCxnSpPr>
              <a:endCxn id="156" idx="0"/>
            </p:cNvCxnSpPr>
            <p:nvPr/>
          </p:nvCxnSpPr>
          <p:spPr>
            <a:xfrm rot="5400000">
              <a:off x="558887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Connettore 1 157"/>
            <p:cNvCxnSpPr>
              <a:endCxn id="159" idx="2"/>
            </p:cNvCxnSpPr>
            <p:nvPr/>
          </p:nvCxnSpPr>
          <p:spPr>
            <a:xfrm>
              <a:off x="571802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9" name="Ovale 158"/>
            <p:cNvSpPr/>
            <p:nvPr/>
          </p:nvSpPr>
          <p:spPr>
            <a:xfrm>
              <a:off x="584930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0" name="Connettore 1 159"/>
            <p:cNvCxnSpPr>
              <a:endCxn id="159" idx="0"/>
            </p:cNvCxnSpPr>
            <p:nvPr/>
          </p:nvCxnSpPr>
          <p:spPr>
            <a:xfrm rot="5400000">
              <a:off x="585142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Connettore 1 160"/>
            <p:cNvCxnSpPr>
              <a:endCxn id="162" idx="2"/>
            </p:cNvCxnSpPr>
            <p:nvPr/>
          </p:nvCxnSpPr>
          <p:spPr>
            <a:xfrm>
              <a:off x="598058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2" name="Ovale 161"/>
            <p:cNvSpPr/>
            <p:nvPr/>
          </p:nvSpPr>
          <p:spPr>
            <a:xfrm>
              <a:off x="611185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3" name="Connettore 1 162"/>
            <p:cNvCxnSpPr>
              <a:endCxn id="162" idx="0"/>
            </p:cNvCxnSpPr>
            <p:nvPr/>
          </p:nvCxnSpPr>
          <p:spPr>
            <a:xfrm rot="5400000">
              <a:off x="611397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4" name="Connettore 1 163"/>
            <p:cNvCxnSpPr>
              <a:endCxn id="165" idx="0"/>
            </p:cNvCxnSpPr>
            <p:nvPr/>
          </p:nvCxnSpPr>
          <p:spPr>
            <a:xfrm rot="5400000">
              <a:off x="427610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5" name="Ovale 164"/>
            <p:cNvSpPr/>
            <p:nvPr/>
          </p:nvSpPr>
          <p:spPr>
            <a:xfrm>
              <a:off x="427398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6" name="Connettore 1 165"/>
            <p:cNvCxnSpPr>
              <a:stCxn id="165" idx="6"/>
            </p:cNvCxnSpPr>
            <p:nvPr/>
          </p:nvCxnSpPr>
          <p:spPr>
            <a:xfrm>
              <a:off x="4405263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7" name="Ovale 166"/>
            <p:cNvSpPr/>
            <p:nvPr/>
          </p:nvSpPr>
          <p:spPr>
            <a:xfrm>
              <a:off x="453653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8" name="Connettore 1 167"/>
            <p:cNvCxnSpPr>
              <a:stCxn id="167" idx="6"/>
              <a:endCxn id="169" idx="2"/>
            </p:cNvCxnSpPr>
            <p:nvPr/>
          </p:nvCxnSpPr>
          <p:spPr>
            <a:xfrm>
              <a:off x="466781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9" name="Ovale 168"/>
            <p:cNvSpPr/>
            <p:nvPr/>
          </p:nvSpPr>
          <p:spPr>
            <a:xfrm>
              <a:off x="479909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0" name="Connettore 1 169"/>
            <p:cNvCxnSpPr>
              <a:endCxn id="171" idx="2"/>
            </p:cNvCxnSpPr>
            <p:nvPr/>
          </p:nvCxnSpPr>
          <p:spPr>
            <a:xfrm>
              <a:off x="493036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1" name="Ovale 170"/>
            <p:cNvSpPr/>
            <p:nvPr/>
          </p:nvSpPr>
          <p:spPr>
            <a:xfrm>
              <a:off x="506164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2" name="Connettore 1 171"/>
            <p:cNvCxnSpPr>
              <a:endCxn id="173" idx="2"/>
            </p:cNvCxnSpPr>
            <p:nvPr/>
          </p:nvCxnSpPr>
          <p:spPr>
            <a:xfrm>
              <a:off x="519292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3" name="Ovale 172"/>
            <p:cNvSpPr/>
            <p:nvPr/>
          </p:nvSpPr>
          <p:spPr>
            <a:xfrm>
              <a:off x="532419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4" name="Connettore 1 173"/>
            <p:cNvCxnSpPr>
              <a:endCxn id="175" idx="2"/>
            </p:cNvCxnSpPr>
            <p:nvPr/>
          </p:nvCxnSpPr>
          <p:spPr>
            <a:xfrm>
              <a:off x="545547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5" name="Ovale 174"/>
            <p:cNvSpPr/>
            <p:nvPr/>
          </p:nvSpPr>
          <p:spPr>
            <a:xfrm>
              <a:off x="558675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6" name="Connettore 1 175"/>
            <p:cNvCxnSpPr>
              <a:endCxn id="177" idx="2"/>
            </p:cNvCxnSpPr>
            <p:nvPr/>
          </p:nvCxnSpPr>
          <p:spPr>
            <a:xfrm>
              <a:off x="571802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7" name="Ovale 176"/>
            <p:cNvSpPr/>
            <p:nvPr/>
          </p:nvSpPr>
          <p:spPr>
            <a:xfrm>
              <a:off x="584930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8" name="Connettore 1 177"/>
            <p:cNvCxnSpPr>
              <a:endCxn id="179" idx="2"/>
            </p:cNvCxnSpPr>
            <p:nvPr/>
          </p:nvCxnSpPr>
          <p:spPr>
            <a:xfrm>
              <a:off x="598058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9" name="Ovale 178"/>
            <p:cNvSpPr/>
            <p:nvPr/>
          </p:nvSpPr>
          <p:spPr>
            <a:xfrm>
              <a:off x="611185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0" name="Ovale 179"/>
            <p:cNvSpPr/>
            <p:nvPr/>
          </p:nvSpPr>
          <p:spPr>
            <a:xfrm>
              <a:off x="427398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81" name="Connettore 1 180"/>
            <p:cNvCxnSpPr>
              <a:stCxn id="180" idx="6"/>
            </p:cNvCxnSpPr>
            <p:nvPr/>
          </p:nvCxnSpPr>
          <p:spPr>
            <a:xfrm>
              <a:off x="4405263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0964" name="Gruppo 181"/>
          <p:cNvGrpSpPr>
            <a:grpSpLocks/>
          </p:cNvGrpSpPr>
          <p:nvPr/>
        </p:nvGrpSpPr>
        <p:grpSpPr bwMode="auto">
          <a:xfrm>
            <a:off x="1071563" y="3644900"/>
            <a:ext cx="2260600" cy="2205038"/>
            <a:chOff x="4143372" y="4072339"/>
            <a:chExt cx="2215007" cy="2285619"/>
          </a:xfrm>
        </p:grpSpPr>
        <p:cxnSp>
          <p:nvCxnSpPr>
            <p:cNvPr id="183" name="Connettore 1 182"/>
            <p:cNvCxnSpPr/>
            <p:nvPr/>
          </p:nvCxnSpPr>
          <p:spPr>
            <a:xfrm rot="16200000">
              <a:off x="4108844" y="5214370"/>
              <a:ext cx="2285619" cy="15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/>
          </p:nvCxnSpPr>
          <p:spPr>
            <a:xfrm>
              <a:off x="4143372" y="5215972"/>
              <a:ext cx="22150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/>
          </p:nvCxnSpPr>
          <p:spPr>
            <a:xfrm>
              <a:off x="5250876" y="4626878"/>
              <a:ext cx="1107504" cy="16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/>
          </p:nvCxnSpPr>
          <p:spPr>
            <a:xfrm>
              <a:off x="5250876" y="5785319"/>
              <a:ext cx="1107504" cy="16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/>
          </p:nvCxnSpPr>
          <p:spPr>
            <a:xfrm rot="16200000">
              <a:off x="5487242" y="6071684"/>
              <a:ext cx="570994" cy="1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/>
          </p:nvCxnSpPr>
          <p:spPr>
            <a:xfrm>
              <a:off x="5250876" y="6063411"/>
              <a:ext cx="521086" cy="16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uppo 188"/>
          <p:cNvGrpSpPr/>
          <p:nvPr/>
        </p:nvGrpSpPr>
        <p:grpSpPr>
          <a:xfrm>
            <a:off x="5230699" y="3716462"/>
            <a:ext cx="2009796" cy="2083484"/>
            <a:chOff x="4273986" y="4143368"/>
            <a:chExt cx="1969150" cy="2159624"/>
          </a:xfrm>
          <a:solidFill>
            <a:schemeClr val="accent1"/>
          </a:solidFill>
        </p:grpSpPr>
        <p:sp>
          <p:nvSpPr>
            <p:cNvPr id="190" name="Ovale 189"/>
            <p:cNvSpPr/>
            <p:nvPr/>
          </p:nvSpPr>
          <p:spPr>
            <a:xfrm>
              <a:off x="453653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1" name="Connettore 1 190"/>
            <p:cNvCxnSpPr>
              <a:stCxn id="190" idx="6"/>
              <a:endCxn id="192" idx="2"/>
            </p:cNvCxnSpPr>
            <p:nvPr/>
          </p:nvCxnSpPr>
          <p:spPr>
            <a:xfrm>
              <a:off x="466781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2" name="Ovale 191"/>
            <p:cNvSpPr/>
            <p:nvPr/>
          </p:nvSpPr>
          <p:spPr>
            <a:xfrm>
              <a:off x="479909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3" name="Connettore 1 192"/>
            <p:cNvCxnSpPr>
              <a:stCxn id="190" idx="4"/>
            </p:cNvCxnSpPr>
            <p:nvPr/>
          </p:nvCxnSpPr>
          <p:spPr>
            <a:xfrm rot="5400000">
              <a:off x="453865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4" name="Connettore 1 193"/>
            <p:cNvCxnSpPr>
              <a:stCxn id="192" idx="4"/>
            </p:cNvCxnSpPr>
            <p:nvPr/>
          </p:nvCxnSpPr>
          <p:spPr>
            <a:xfrm rot="5400000">
              <a:off x="480121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5" name="Connettore 1 194"/>
            <p:cNvCxnSpPr>
              <a:endCxn id="196" idx="2"/>
            </p:cNvCxnSpPr>
            <p:nvPr/>
          </p:nvCxnSpPr>
          <p:spPr>
            <a:xfrm>
              <a:off x="493036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6" name="Ovale 195"/>
            <p:cNvSpPr/>
            <p:nvPr/>
          </p:nvSpPr>
          <p:spPr>
            <a:xfrm>
              <a:off x="506164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7" name="Connettore 1 196"/>
            <p:cNvCxnSpPr>
              <a:stCxn id="196" idx="4"/>
            </p:cNvCxnSpPr>
            <p:nvPr/>
          </p:nvCxnSpPr>
          <p:spPr>
            <a:xfrm rot="5400000">
              <a:off x="506376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8" name="Connettore 1 197"/>
            <p:cNvCxnSpPr>
              <a:endCxn id="199" idx="2"/>
            </p:cNvCxnSpPr>
            <p:nvPr/>
          </p:nvCxnSpPr>
          <p:spPr>
            <a:xfrm>
              <a:off x="519292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9" name="Ovale 198"/>
            <p:cNvSpPr/>
            <p:nvPr/>
          </p:nvSpPr>
          <p:spPr>
            <a:xfrm>
              <a:off x="532419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00" name="Connettore 1 199"/>
            <p:cNvCxnSpPr>
              <a:stCxn id="199" idx="4"/>
            </p:cNvCxnSpPr>
            <p:nvPr/>
          </p:nvCxnSpPr>
          <p:spPr>
            <a:xfrm rot="5400000">
              <a:off x="532631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1" name="Connettore 1 200"/>
            <p:cNvCxnSpPr>
              <a:endCxn id="202" idx="2"/>
            </p:cNvCxnSpPr>
            <p:nvPr/>
          </p:nvCxnSpPr>
          <p:spPr>
            <a:xfrm>
              <a:off x="545547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2" name="Ovale 201"/>
            <p:cNvSpPr/>
            <p:nvPr/>
          </p:nvSpPr>
          <p:spPr>
            <a:xfrm>
              <a:off x="558675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03" name="Connettore 1 202"/>
            <p:cNvCxnSpPr>
              <a:stCxn id="202" idx="4"/>
            </p:cNvCxnSpPr>
            <p:nvPr/>
          </p:nvCxnSpPr>
          <p:spPr>
            <a:xfrm rot="5400000">
              <a:off x="558887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4" name="Connettore 1 203"/>
            <p:cNvCxnSpPr>
              <a:endCxn id="205" idx="2"/>
            </p:cNvCxnSpPr>
            <p:nvPr/>
          </p:nvCxnSpPr>
          <p:spPr>
            <a:xfrm>
              <a:off x="571802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5" name="Ovale 204"/>
            <p:cNvSpPr/>
            <p:nvPr/>
          </p:nvSpPr>
          <p:spPr>
            <a:xfrm>
              <a:off x="584930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06" name="Connettore 1 205"/>
            <p:cNvCxnSpPr>
              <a:stCxn id="205" idx="4"/>
            </p:cNvCxnSpPr>
            <p:nvPr/>
          </p:nvCxnSpPr>
          <p:spPr>
            <a:xfrm rot="5400000">
              <a:off x="585142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7" name="Connettore 1 206"/>
            <p:cNvCxnSpPr>
              <a:endCxn id="208" idx="2"/>
            </p:cNvCxnSpPr>
            <p:nvPr/>
          </p:nvCxnSpPr>
          <p:spPr>
            <a:xfrm>
              <a:off x="598058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8" name="Ovale 207"/>
            <p:cNvSpPr/>
            <p:nvPr/>
          </p:nvSpPr>
          <p:spPr>
            <a:xfrm>
              <a:off x="611185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09" name="Connettore 1 208"/>
            <p:cNvCxnSpPr>
              <a:stCxn id="208" idx="4"/>
            </p:cNvCxnSpPr>
            <p:nvPr/>
          </p:nvCxnSpPr>
          <p:spPr>
            <a:xfrm rot="5400000">
              <a:off x="611397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0" name="Ovale 209"/>
            <p:cNvSpPr/>
            <p:nvPr/>
          </p:nvSpPr>
          <p:spPr>
            <a:xfrm>
              <a:off x="427398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11" name="Connettore 1 210"/>
            <p:cNvCxnSpPr>
              <a:stCxn id="210" idx="6"/>
            </p:cNvCxnSpPr>
            <p:nvPr/>
          </p:nvCxnSpPr>
          <p:spPr>
            <a:xfrm>
              <a:off x="4405263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2" name="Connettore 1 211"/>
            <p:cNvCxnSpPr>
              <a:stCxn id="210" idx="4"/>
            </p:cNvCxnSpPr>
            <p:nvPr/>
          </p:nvCxnSpPr>
          <p:spPr>
            <a:xfrm rot="5400000">
              <a:off x="427610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3" name="Connettore 1 212"/>
            <p:cNvCxnSpPr>
              <a:endCxn id="214" idx="0"/>
            </p:cNvCxnSpPr>
            <p:nvPr/>
          </p:nvCxnSpPr>
          <p:spPr>
            <a:xfrm rot="5400000">
              <a:off x="453865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4" name="Ovale 213"/>
            <p:cNvSpPr/>
            <p:nvPr/>
          </p:nvSpPr>
          <p:spPr>
            <a:xfrm>
              <a:off x="453653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15" name="Connettore 1 214"/>
            <p:cNvCxnSpPr>
              <a:stCxn id="214" idx="6"/>
              <a:endCxn id="216" idx="2"/>
            </p:cNvCxnSpPr>
            <p:nvPr/>
          </p:nvCxnSpPr>
          <p:spPr>
            <a:xfrm>
              <a:off x="466781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6" name="Ovale 215"/>
            <p:cNvSpPr/>
            <p:nvPr/>
          </p:nvSpPr>
          <p:spPr>
            <a:xfrm>
              <a:off x="479909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17" name="Connettore 1 216"/>
            <p:cNvCxnSpPr>
              <a:endCxn id="216" idx="0"/>
            </p:cNvCxnSpPr>
            <p:nvPr/>
          </p:nvCxnSpPr>
          <p:spPr>
            <a:xfrm rot="5400000">
              <a:off x="480121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8" name="Connettore 1 217"/>
            <p:cNvCxnSpPr>
              <a:endCxn id="219" idx="2"/>
            </p:cNvCxnSpPr>
            <p:nvPr/>
          </p:nvCxnSpPr>
          <p:spPr>
            <a:xfrm>
              <a:off x="493036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9" name="Ovale 218"/>
            <p:cNvSpPr/>
            <p:nvPr/>
          </p:nvSpPr>
          <p:spPr>
            <a:xfrm>
              <a:off x="506164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0" name="Connettore 1 219"/>
            <p:cNvCxnSpPr>
              <a:endCxn id="219" idx="0"/>
            </p:cNvCxnSpPr>
            <p:nvPr/>
          </p:nvCxnSpPr>
          <p:spPr>
            <a:xfrm rot="5400000">
              <a:off x="506376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1" name="Connettore 1 220"/>
            <p:cNvCxnSpPr>
              <a:endCxn id="222" idx="2"/>
            </p:cNvCxnSpPr>
            <p:nvPr/>
          </p:nvCxnSpPr>
          <p:spPr>
            <a:xfrm>
              <a:off x="519292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2" name="Ovale 221"/>
            <p:cNvSpPr/>
            <p:nvPr/>
          </p:nvSpPr>
          <p:spPr>
            <a:xfrm>
              <a:off x="532419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3" name="Connettore 1 222"/>
            <p:cNvCxnSpPr>
              <a:endCxn id="222" idx="0"/>
            </p:cNvCxnSpPr>
            <p:nvPr/>
          </p:nvCxnSpPr>
          <p:spPr>
            <a:xfrm rot="5400000">
              <a:off x="532631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4" name="Connettore 1 223"/>
            <p:cNvCxnSpPr>
              <a:endCxn id="225" idx="2"/>
            </p:cNvCxnSpPr>
            <p:nvPr/>
          </p:nvCxnSpPr>
          <p:spPr>
            <a:xfrm>
              <a:off x="545547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5" name="Ovale 224"/>
            <p:cNvSpPr/>
            <p:nvPr/>
          </p:nvSpPr>
          <p:spPr>
            <a:xfrm>
              <a:off x="558675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6" name="Connettore 1 225"/>
            <p:cNvCxnSpPr>
              <a:endCxn id="225" idx="0"/>
            </p:cNvCxnSpPr>
            <p:nvPr/>
          </p:nvCxnSpPr>
          <p:spPr>
            <a:xfrm rot="5400000">
              <a:off x="558887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7" name="Connettore 1 226"/>
            <p:cNvCxnSpPr>
              <a:endCxn id="228" idx="2"/>
            </p:cNvCxnSpPr>
            <p:nvPr/>
          </p:nvCxnSpPr>
          <p:spPr>
            <a:xfrm>
              <a:off x="571802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8" name="Ovale 227"/>
            <p:cNvSpPr/>
            <p:nvPr/>
          </p:nvSpPr>
          <p:spPr>
            <a:xfrm>
              <a:off x="584930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9" name="Connettore 1 228"/>
            <p:cNvCxnSpPr>
              <a:endCxn id="228" idx="0"/>
            </p:cNvCxnSpPr>
            <p:nvPr/>
          </p:nvCxnSpPr>
          <p:spPr>
            <a:xfrm rot="5400000">
              <a:off x="585142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0" name="Connettore 1 229"/>
            <p:cNvCxnSpPr>
              <a:endCxn id="231" idx="2"/>
            </p:cNvCxnSpPr>
            <p:nvPr/>
          </p:nvCxnSpPr>
          <p:spPr>
            <a:xfrm>
              <a:off x="598058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1" name="Ovale 230"/>
            <p:cNvSpPr/>
            <p:nvPr/>
          </p:nvSpPr>
          <p:spPr>
            <a:xfrm>
              <a:off x="611185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32" name="Connettore 1 231"/>
            <p:cNvCxnSpPr>
              <a:endCxn id="231" idx="0"/>
            </p:cNvCxnSpPr>
            <p:nvPr/>
          </p:nvCxnSpPr>
          <p:spPr>
            <a:xfrm rot="5400000">
              <a:off x="611397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3" name="Connettore 1 232"/>
            <p:cNvCxnSpPr>
              <a:endCxn id="234" idx="0"/>
            </p:cNvCxnSpPr>
            <p:nvPr/>
          </p:nvCxnSpPr>
          <p:spPr>
            <a:xfrm rot="5400000">
              <a:off x="427610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4" name="Ovale 233"/>
            <p:cNvSpPr/>
            <p:nvPr/>
          </p:nvSpPr>
          <p:spPr>
            <a:xfrm>
              <a:off x="427398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35" name="Connettore 1 234"/>
            <p:cNvCxnSpPr>
              <a:stCxn id="234" idx="6"/>
            </p:cNvCxnSpPr>
            <p:nvPr/>
          </p:nvCxnSpPr>
          <p:spPr>
            <a:xfrm>
              <a:off x="4405263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6" name="Ovale 235"/>
            <p:cNvSpPr/>
            <p:nvPr/>
          </p:nvSpPr>
          <p:spPr>
            <a:xfrm>
              <a:off x="453653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37" name="Connettore 1 236"/>
            <p:cNvCxnSpPr>
              <a:stCxn id="236" idx="6"/>
              <a:endCxn id="238" idx="2"/>
            </p:cNvCxnSpPr>
            <p:nvPr/>
          </p:nvCxnSpPr>
          <p:spPr>
            <a:xfrm>
              <a:off x="466781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8" name="Ovale 237"/>
            <p:cNvSpPr/>
            <p:nvPr/>
          </p:nvSpPr>
          <p:spPr>
            <a:xfrm>
              <a:off x="479909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39" name="Connettore 1 238"/>
            <p:cNvCxnSpPr>
              <a:endCxn id="240" idx="2"/>
            </p:cNvCxnSpPr>
            <p:nvPr/>
          </p:nvCxnSpPr>
          <p:spPr>
            <a:xfrm>
              <a:off x="493036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0" name="Ovale 239"/>
            <p:cNvSpPr/>
            <p:nvPr/>
          </p:nvSpPr>
          <p:spPr>
            <a:xfrm>
              <a:off x="506164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41" name="Connettore 1 240"/>
            <p:cNvCxnSpPr>
              <a:endCxn id="242" idx="2"/>
            </p:cNvCxnSpPr>
            <p:nvPr/>
          </p:nvCxnSpPr>
          <p:spPr>
            <a:xfrm>
              <a:off x="519292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2" name="Ovale 241"/>
            <p:cNvSpPr/>
            <p:nvPr/>
          </p:nvSpPr>
          <p:spPr>
            <a:xfrm>
              <a:off x="532419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43" name="Connettore 1 242"/>
            <p:cNvCxnSpPr>
              <a:endCxn id="244" idx="2"/>
            </p:cNvCxnSpPr>
            <p:nvPr/>
          </p:nvCxnSpPr>
          <p:spPr>
            <a:xfrm>
              <a:off x="545547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4" name="Ovale 243"/>
            <p:cNvSpPr/>
            <p:nvPr/>
          </p:nvSpPr>
          <p:spPr>
            <a:xfrm>
              <a:off x="558675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45" name="Connettore 1 244"/>
            <p:cNvCxnSpPr>
              <a:endCxn id="246" idx="2"/>
            </p:cNvCxnSpPr>
            <p:nvPr/>
          </p:nvCxnSpPr>
          <p:spPr>
            <a:xfrm>
              <a:off x="571802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6" name="Ovale 245"/>
            <p:cNvSpPr/>
            <p:nvPr/>
          </p:nvSpPr>
          <p:spPr>
            <a:xfrm>
              <a:off x="584930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47" name="Connettore 1 246"/>
            <p:cNvCxnSpPr>
              <a:endCxn id="248" idx="2"/>
            </p:cNvCxnSpPr>
            <p:nvPr/>
          </p:nvCxnSpPr>
          <p:spPr>
            <a:xfrm>
              <a:off x="598058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8" name="Ovale 247"/>
            <p:cNvSpPr/>
            <p:nvPr/>
          </p:nvSpPr>
          <p:spPr>
            <a:xfrm>
              <a:off x="611185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9" name="Ovale 248"/>
            <p:cNvSpPr/>
            <p:nvPr/>
          </p:nvSpPr>
          <p:spPr>
            <a:xfrm>
              <a:off x="427398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50" name="Connettore 1 249"/>
            <p:cNvCxnSpPr>
              <a:stCxn id="249" idx="6"/>
            </p:cNvCxnSpPr>
            <p:nvPr/>
          </p:nvCxnSpPr>
          <p:spPr>
            <a:xfrm>
              <a:off x="4405263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1" name="Connettore 1 250"/>
            <p:cNvCxnSpPr/>
            <p:nvPr/>
          </p:nvCxnSpPr>
          <p:spPr>
            <a:xfrm rot="5400000">
              <a:off x="453865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2" name="Connettore 1 251"/>
            <p:cNvCxnSpPr/>
            <p:nvPr/>
          </p:nvCxnSpPr>
          <p:spPr>
            <a:xfrm rot="5400000">
              <a:off x="480121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3" name="Connettore 1 252"/>
            <p:cNvCxnSpPr/>
            <p:nvPr/>
          </p:nvCxnSpPr>
          <p:spPr>
            <a:xfrm rot="5400000">
              <a:off x="506376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4" name="Connettore 1 253"/>
            <p:cNvCxnSpPr/>
            <p:nvPr/>
          </p:nvCxnSpPr>
          <p:spPr>
            <a:xfrm rot="5400000">
              <a:off x="532631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5" name="Connettore 1 254"/>
            <p:cNvCxnSpPr/>
            <p:nvPr/>
          </p:nvCxnSpPr>
          <p:spPr>
            <a:xfrm rot="5400000">
              <a:off x="558887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6" name="Connettore 1 255"/>
            <p:cNvCxnSpPr/>
            <p:nvPr/>
          </p:nvCxnSpPr>
          <p:spPr>
            <a:xfrm rot="5400000">
              <a:off x="585142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7" name="Connettore 1 256"/>
            <p:cNvCxnSpPr/>
            <p:nvPr/>
          </p:nvCxnSpPr>
          <p:spPr>
            <a:xfrm rot="5400000">
              <a:off x="611397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8" name="Connettore 1 257"/>
            <p:cNvCxnSpPr/>
            <p:nvPr/>
          </p:nvCxnSpPr>
          <p:spPr>
            <a:xfrm rot="5400000">
              <a:off x="427610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9" name="Connettore 1 258"/>
            <p:cNvCxnSpPr>
              <a:endCxn id="260" idx="0"/>
            </p:cNvCxnSpPr>
            <p:nvPr/>
          </p:nvCxnSpPr>
          <p:spPr>
            <a:xfrm rot="5400000">
              <a:off x="453865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0" name="Ovale 259"/>
            <p:cNvSpPr/>
            <p:nvPr/>
          </p:nvSpPr>
          <p:spPr>
            <a:xfrm>
              <a:off x="453653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61" name="Connettore 1 260"/>
            <p:cNvCxnSpPr>
              <a:stCxn id="260" idx="6"/>
              <a:endCxn id="262" idx="2"/>
            </p:cNvCxnSpPr>
            <p:nvPr/>
          </p:nvCxnSpPr>
          <p:spPr>
            <a:xfrm>
              <a:off x="466781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2" name="Ovale 261"/>
            <p:cNvSpPr/>
            <p:nvPr/>
          </p:nvSpPr>
          <p:spPr>
            <a:xfrm>
              <a:off x="479909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63" name="Connettore 1 262"/>
            <p:cNvCxnSpPr>
              <a:endCxn id="262" idx="0"/>
            </p:cNvCxnSpPr>
            <p:nvPr/>
          </p:nvCxnSpPr>
          <p:spPr>
            <a:xfrm rot="5400000">
              <a:off x="480121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4" name="Connettore 1 263"/>
            <p:cNvCxnSpPr>
              <a:endCxn id="265" idx="2"/>
            </p:cNvCxnSpPr>
            <p:nvPr/>
          </p:nvCxnSpPr>
          <p:spPr>
            <a:xfrm>
              <a:off x="493036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5" name="Ovale 264"/>
            <p:cNvSpPr/>
            <p:nvPr/>
          </p:nvSpPr>
          <p:spPr>
            <a:xfrm>
              <a:off x="506164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66" name="Connettore 1 265"/>
            <p:cNvCxnSpPr>
              <a:endCxn id="265" idx="0"/>
            </p:cNvCxnSpPr>
            <p:nvPr/>
          </p:nvCxnSpPr>
          <p:spPr>
            <a:xfrm rot="5400000">
              <a:off x="506376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7" name="Connettore 1 266"/>
            <p:cNvCxnSpPr>
              <a:endCxn id="268" idx="2"/>
            </p:cNvCxnSpPr>
            <p:nvPr/>
          </p:nvCxnSpPr>
          <p:spPr>
            <a:xfrm>
              <a:off x="519292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8" name="Ovale 267"/>
            <p:cNvSpPr/>
            <p:nvPr/>
          </p:nvSpPr>
          <p:spPr>
            <a:xfrm>
              <a:off x="532419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69" name="Connettore 1 268"/>
            <p:cNvCxnSpPr>
              <a:endCxn id="268" idx="0"/>
            </p:cNvCxnSpPr>
            <p:nvPr/>
          </p:nvCxnSpPr>
          <p:spPr>
            <a:xfrm rot="5400000">
              <a:off x="532631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0" name="Connettore 1 269"/>
            <p:cNvCxnSpPr>
              <a:endCxn id="271" idx="2"/>
            </p:cNvCxnSpPr>
            <p:nvPr/>
          </p:nvCxnSpPr>
          <p:spPr>
            <a:xfrm>
              <a:off x="545547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1" name="Ovale 270"/>
            <p:cNvSpPr/>
            <p:nvPr/>
          </p:nvSpPr>
          <p:spPr>
            <a:xfrm>
              <a:off x="558675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2" name="Connettore 1 271"/>
            <p:cNvCxnSpPr>
              <a:endCxn id="271" idx="0"/>
            </p:cNvCxnSpPr>
            <p:nvPr/>
          </p:nvCxnSpPr>
          <p:spPr>
            <a:xfrm rot="5400000">
              <a:off x="558887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3" name="Connettore 1 272"/>
            <p:cNvCxnSpPr>
              <a:endCxn id="274" idx="2"/>
            </p:cNvCxnSpPr>
            <p:nvPr/>
          </p:nvCxnSpPr>
          <p:spPr>
            <a:xfrm>
              <a:off x="571802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4" name="Ovale 273"/>
            <p:cNvSpPr/>
            <p:nvPr/>
          </p:nvSpPr>
          <p:spPr>
            <a:xfrm>
              <a:off x="584930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5" name="Connettore 1 274"/>
            <p:cNvCxnSpPr>
              <a:endCxn id="274" idx="0"/>
            </p:cNvCxnSpPr>
            <p:nvPr/>
          </p:nvCxnSpPr>
          <p:spPr>
            <a:xfrm rot="5400000">
              <a:off x="585142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6" name="Connettore 1 275"/>
            <p:cNvCxnSpPr>
              <a:endCxn id="277" idx="2"/>
            </p:cNvCxnSpPr>
            <p:nvPr/>
          </p:nvCxnSpPr>
          <p:spPr>
            <a:xfrm>
              <a:off x="598058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7" name="Ovale 276"/>
            <p:cNvSpPr/>
            <p:nvPr/>
          </p:nvSpPr>
          <p:spPr>
            <a:xfrm>
              <a:off x="611185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8" name="Connettore 1 277"/>
            <p:cNvCxnSpPr>
              <a:endCxn id="277" idx="0"/>
            </p:cNvCxnSpPr>
            <p:nvPr/>
          </p:nvCxnSpPr>
          <p:spPr>
            <a:xfrm rot="5400000">
              <a:off x="611397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9" name="Connettore 1 278"/>
            <p:cNvCxnSpPr>
              <a:endCxn id="280" idx="0"/>
            </p:cNvCxnSpPr>
            <p:nvPr/>
          </p:nvCxnSpPr>
          <p:spPr>
            <a:xfrm rot="5400000">
              <a:off x="427610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0" name="Ovale 279"/>
            <p:cNvSpPr/>
            <p:nvPr/>
          </p:nvSpPr>
          <p:spPr>
            <a:xfrm>
              <a:off x="427398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1" name="Connettore 1 280"/>
            <p:cNvCxnSpPr>
              <a:stCxn id="280" idx="6"/>
            </p:cNvCxnSpPr>
            <p:nvPr/>
          </p:nvCxnSpPr>
          <p:spPr>
            <a:xfrm>
              <a:off x="4405263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2" name="Ovale 281"/>
            <p:cNvSpPr/>
            <p:nvPr/>
          </p:nvSpPr>
          <p:spPr>
            <a:xfrm>
              <a:off x="453653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3" name="Connettore 1 282"/>
            <p:cNvCxnSpPr>
              <a:stCxn id="282" idx="6"/>
              <a:endCxn id="284" idx="2"/>
            </p:cNvCxnSpPr>
            <p:nvPr/>
          </p:nvCxnSpPr>
          <p:spPr>
            <a:xfrm>
              <a:off x="466781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4" name="Ovale 283"/>
            <p:cNvSpPr/>
            <p:nvPr/>
          </p:nvSpPr>
          <p:spPr>
            <a:xfrm>
              <a:off x="479909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5" name="Connettore 1 284"/>
            <p:cNvCxnSpPr>
              <a:endCxn id="286" idx="2"/>
            </p:cNvCxnSpPr>
            <p:nvPr/>
          </p:nvCxnSpPr>
          <p:spPr>
            <a:xfrm>
              <a:off x="493036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6" name="Ovale 285"/>
            <p:cNvSpPr/>
            <p:nvPr/>
          </p:nvSpPr>
          <p:spPr>
            <a:xfrm>
              <a:off x="506164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7" name="Connettore 1 286"/>
            <p:cNvCxnSpPr>
              <a:endCxn id="288" idx="2"/>
            </p:cNvCxnSpPr>
            <p:nvPr/>
          </p:nvCxnSpPr>
          <p:spPr>
            <a:xfrm>
              <a:off x="519292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8" name="Ovale 287"/>
            <p:cNvSpPr/>
            <p:nvPr/>
          </p:nvSpPr>
          <p:spPr>
            <a:xfrm>
              <a:off x="532419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9" name="Connettore 1 288"/>
            <p:cNvCxnSpPr>
              <a:endCxn id="290" idx="2"/>
            </p:cNvCxnSpPr>
            <p:nvPr/>
          </p:nvCxnSpPr>
          <p:spPr>
            <a:xfrm>
              <a:off x="545547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0" name="Ovale 289"/>
            <p:cNvSpPr/>
            <p:nvPr/>
          </p:nvSpPr>
          <p:spPr>
            <a:xfrm>
              <a:off x="558675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91" name="Connettore 1 290"/>
            <p:cNvCxnSpPr>
              <a:endCxn id="292" idx="2"/>
            </p:cNvCxnSpPr>
            <p:nvPr/>
          </p:nvCxnSpPr>
          <p:spPr>
            <a:xfrm>
              <a:off x="571802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2" name="Ovale 291"/>
            <p:cNvSpPr/>
            <p:nvPr/>
          </p:nvSpPr>
          <p:spPr>
            <a:xfrm>
              <a:off x="584930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93" name="Connettore 1 292"/>
            <p:cNvCxnSpPr>
              <a:endCxn id="294" idx="2"/>
            </p:cNvCxnSpPr>
            <p:nvPr/>
          </p:nvCxnSpPr>
          <p:spPr>
            <a:xfrm>
              <a:off x="598058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4" name="Ovale 293"/>
            <p:cNvSpPr/>
            <p:nvPr/>
          </p:nvSpPr>
          <p:spPr>
            <a:xfrm>
              <a:off x="611185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5" name="Ovale 294"/>
            <p:cNvSpPr/>
            <p:nvPr/>
          </p:nvSpPr>
          <p:spPr>
            <a:xfrm>
              <a:off x="427398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96" name="Connettore 1 295"/>
            <p:cNvCxnSpPr>
              <a:stCxn id="295" idx="6"/>
            </p:cNvCxnSpPr>
            <p:nvPr/>
          </p:nvCxnSpPr>
          <p:spPr>
            <a:xfrm>
              <a:off x="4405263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7" name="Connettore 1 296"/>
            <p:cNvCxnSpPr>
              <a:endCxn id="298" idx="0"/>
            </p:cNvCxnSpPr>
            <p:nvPr/>
          </p:nvCxnSpPr>
          <p:spPr>
            <a:xfrm rot="5400000">
              <a:off x="453865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8" name="Ovale 297"/>
            <p:cNvSpPr/>
            <p:nvPr/>
          </p:nvSpPr>
          <p:spPr>
            <a:xfrm>
              <a:off x="453653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99" name="Connettore 1 298"/>
            <p:cNvCxnSpPr>
              <a:stCxn id="298" idx="6"/>
              <a:endCxn id="300" idx="2"/>
            </p:cNvCxnSpPr>
            <p:nvPr/>
          </p:nvCxnSpPr>
          <p:spPr>
            <a:xfrm>
              <a:off x="466781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0" name="Ovale 299"/>
            <p:cNvSpPr/>
            <p:nvPr/>
          </p:nvSpPr>
          <p:spPr>
            <a:xfrm>
              <a:off x="479909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01" name="Connettore 1 300"/>
            <p:cNvCxnSpPr>
              <a:endCxn id="300" idx="0"/>
            </p:cNvCxnSpPr>
            <p:nvPr/>
          </p:nvCxnSpPr>
          <p:spPr>
            <a:xfrm rot="5400000">
              <a:off x="480121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2" name="Connettore 1 301"/>
            <p:cNvCxnSpPr>
              <a:endCxn id="303" idx="2"/>
            </p:cNvCxnSpPr>
            <p:nvPr/>
          </p:nvCxnSpPr>
          <p:spPr>
            <a:xfrm>
              <a:off x="493036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3" name="Ovale 302"/>
            <p:cNvSpPr/>
            <p:nvPr/>
          </p:nvSpPr>
          <p:spPr>
            <a:xfrm>
              <a:off x="506164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04" name="Connettore 1 303"/>
            <p:cNvCxnSpPr>
              <a:endCxn id="303" idx="0"/>
            </p:cNvCxnSpPr>
            <p:nvPr/>
          </p:nvCxnSpPr>
          <p:spPr>
            <a:xfrm rot="5400000">
              <a:off x="506376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5" name="Connettore 1 304"/>
            <p:cNvCxnSpPr>
              <a:endCxn id="306" idx="2"/>
            </p:cNvCxnSpPr>
            <p:nvPr/>
          </p:nvCxnSpPr>
          <p:spPr>
            <a:xfrm>
              <a:off x="519292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6" name="Ovale 305"/>
            <p:cNvSpPr/>
            <p:nvPr/>
          </p:nvSpPr>
          <p:spPr>
            <a:xfrm>
              <a:off x="532419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07" name="Connettore 1 306"/>
            <p:cNvCxnSpPr>
              <a:endCxn id="306" idx="0"/>
            </p:cNvCxnSpPr>
            <p:nvPr/>
          </p:nvCxnSpPr>
          <p:spPr>
            <a:xfrm rot="5400000">
              <a:off x="532631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8" name="Connettore 1 307"/>
            <p:cNvCxnSpPr>
              <a:endCxn id="309" idx="2"/>
            </p:cNvCxnSpPr>
            <p:nvPr/>
          </p:nvCxnSpPr>
          <p:spPr>
            <a:xfrm>
              <a:off x="545547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9" name="Ovale 308"/>
            <p:cNvSpPr/>
            <p:nvPr/>
          </p:nvSpPr>
          <p:spPr>
            <a:xfrm>
              <a:off x="558675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0" name="Connettore 1 309"/>
            <p:cNvCxnSpPr>
              <a:endCxn id="309" idx="0"/>
            </p:cNvCxnSpPr>
            <p:nvPr/>
          </p:nvCxnSpPr>
          <p:spPr>
            <a:xfrm rot="5400000">
              <a:off x="558887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1" name="Connettore 1 310"/>
            <p:cNvCxnSpPr>
              <a:endCxn id="312" idx="2"/>
            </p:cNvCxnSpPr>
            <p:nvPr/>
          </p:nvCxnSpPr>
          <p:spPr>
            <a:xfrm>
              <a:off x="571802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2" name="Ovale 311"/>
            <p:cNvSpPr/>
            <p:nvPr/>
          </p:nvSpPr>
          <p:spPr>
            <a:xfrm>
              <a:off x="584930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3" name="Connettore 1 312"/>
            <p:cNvCxnSpPr>
              <a:endCxn id="312" idx="0"/>
            </p:cNvCxnSpPr>
            <p:nvPr/>
          </p:nvCxnSpPr>
          <p:spPr>
            <a:xfrm rot="5400000">
              <a:off x="585142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4" name="Connettore 1 313"/>
            <p:cNvCxnSpPr>
              <a:endCxn id="315" idx="2"/>
            </p:cNvCxnSpPr>
            <p:nvPr/>
          </p:nvCxnSpPr>
          <p:spPr>
            <a:xfrm>
              <a:off x="598058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5" name="Ovale 314"/>
            <p:cNvSpPr/>
            <p:nvPr/>
          </p:nvSpPr>
          <p:spPr>
            <a:xfrm>
              <a:off x="611185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6" name="Connettore 1 315"/>
            <p:cNvCxnSpPr>
              <a:endCxn id="315" idx="0"/>
            </p:cNvCxnSpPr>
            <p:nvPr/>
          </p:nvCxnSpPr>
          <p:spPr>
            <a:xfrm rot="5400000">
              <a:off x="611397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7" name="Connettore 1 316"/>
            <p:cNvCxnSpPr>
              <a:endCxn id="318" idx="0"/>
            </p:cNvCxnSpPr>
            <p:nvPr/>
          </p:nvCxnSpPr>
          <p:spPr>
            <a:xfrm rot="5400000">
              <a:off x="427610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8" name="Ovale 317"/>
            <p:cNvSpPr/>
            <p:nvPr/>
          </p:nvSpPr>
          <p:spPr>
            <a:xfrm>
              <a:off x="427398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9" name="Connettore 1 318"/>
            <p:cNvCxnSpPr>
              <a:stCxn id="318" idx="6"/>
            </p:cNvCxnSpPr>
            <p:nvPr/>
          </p:nvCxnSpPr>
          <p:spPr>
            <a:xfrm>
              <a:off x="4405263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0" name="Connettore 1 319"/>
            <p:cNvCxnSpPr/>
            <p:nvPr/>
          </p:nvCxnSpPr>
          <p:spPr>
            <a:xfrm rot="5400000">
              <a:off x="453865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1" name="Connettore 1 320"/>
            <p:cNvCxnSpPr/>
            <p:nvPr/>
          </p:nvCxnSpPr>
          <p:spPr>
            <a:xfrm rot="5400000">
              <a:off x="480121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2" name="Connettore 1 321"/>
            <p:cNvCxnSpPr/>
            <p:nvPr/>
          </p:nvCxnSpPr>
          <p:spPr>
            <a:xfrm rot="5400000">
              <a:off x="506376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3" name="Connettore 1 322"/>
            <p:cNvCxnSpPr/>
            <p:nvPr/>
          </p:nvCxnSpPr>
          <p:spPr>
            <a:xfrm rot="5400000">
              <a:off x="532631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4" name="Connettore 1 323"/>
            <p:cNvCxnSpPr/>
            <p:nvPr/>
          </p:nvCxnSpPr>
          <p:spPr>
            <a:xfrm rot="5400000">
              <a:off x="558887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5" name="Connettore 1 324"/>
            <p:cNvCxnSpPr/>
            <p:nvPr/>
          </p:nvCxnSpPr>
          <p:spPr>
            <a:xfrm rot="5400000">
              <a:off x="585142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6" name="Connettore 1 325"/>
            <p:cNvCxnSpPr/>
            <p:nvPr/>
          </p:nvCxnSpPr>
          <p:spPr>
            <a:xfrm rot="5400000">
              <a:off x="611397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7" name="Connettore 1 326"/>
            <p:cNvCxnSpPr/>
            <p:nvPr/>
          </p:nvCxnSpPr>
          <p:spPr>
            <a:xfrm rot="5400000">
              <a:off x="427610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8" name="Connettore 1 327"/>
            <p:cNvCxnSpPr>
              <a:endCxn id="329" idx="0"/>
            </p:cNvCxnSpPr>
            <p:nvPr/>
          </p:nvCxnSpPr>
          <p:spPr>
            <a:xfrm rot="5400000">
              <a:off x="453865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9" name="Ovale 328"/>
            <p:cNvSpPr/>
            <p:nvPr/>
          </p:nvSpPr>
          <p:spPr>
            <a:xfrm>
              <a:off x="453653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30" name="Connettore 1 329"/>
            <p:cNvCxnSpPr>
              <a:stCxn id="329" idx="6"/>
              <a:endCxn id="331" idx="2"/>
            </p:cNvCxnSpPr>
            <p:nvPr/>
          </p:nvCxnSpPr>
          <p:spPr>
            <a:xfrm>
              <a:off x="466781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1" name="Ovale 330"/>
            <p:cNvSpPr/>
            <p:nvPr/>
          </p:nvSpPr>
          <p:spPr>
            <a:xfrm>
              <a:off x="479909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32" name="Connettore 1 331"/>
            <p:cNvCxnSpPr>
              <a:endCxn id="331" idx="0"/>
            </p:cNvCxnSpPr>
            <p:nvPr/>
          </p:nvCxnSpPr>
          <p:spPr>
            <a:xfrm rot="5400000">
              <a:off x="480121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3" name="Connettore 1 332"/>
            <p:cNvCxnSpPr>
              <a:endCxn id="334" idx="2"/>
            </p:cNvCxnSpPr>
            <p:nvPr/>
          </p:nvCxnSpPr>
          <p:spPr>
            <a:xfrm>
              <a:off x="493036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4" name="Ovale 333"/>
            <p:cNvSpPr/>
            <p:nvPr/>
          </p:nvSpPr>
          <p:spPr>
            <a:xfrm>
              <a:off x="506164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35" name="Connettore 1 334"/>
            <p:cNvCxnSpPr>
              <a:endCxn id="334" idx="0"/>
            </p:cNvCxnSpPr>
            <p:nvPr/>
          </p:nvCxnSpPr>
          <p:spPr>
            <a:xfrm rot="5400000">
              <a:off x="506376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6" name="Connettore 1 335"/>
            <p:cNvCxnSpPr>
              <a:endCxn id="337" idx="2"/>
            </p:cNvCxnSpPr>
            <p:nvPr/>
          </p:nvCxnSpPr>
          <p:spPr>
            <a:xfrm>
              <a:off x="519292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7" name="Ovale 336"/>
            <p:cNvSpPr/>
            <p:nvPr/>
          </p:nvSpPr>
          <p:spPr>
            <a:xfrm>
              <a:off x="532419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38" name="Connettore 1 337"/>
            <p:cNvCxnSpPr>
              <a:endCxn id="337" idx="0"/>
            </p:cNvCxnSpPr>
            <p:nvPr/>
          </p:nvCxnSpPr>
          <p:spPr>
            <a:xfrm rot="5400000">
              <a:off x="532631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9" name="Connettore 1 338"/>
            <p:cNvCxnSpPr>
              <a:endCxn id="340" idx="2"/>
            </p:cNvCxnSpPr>
            <p:nvPr/>
          </p:nvCxnSpPr>
          <p:spPr>
            <a:xfrm>
              <a:off x="545547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0" name="Ovale 339"/>
            <p:cNvSpPr/>
            <p:nvPr/>
          </p:nvSpPr>
          <p:spPr>
            <a:xfrm>
              <a:off x="558675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41" name="Connettore 1 340"/>
            <p:cNvCxnSpPr>
              <a:endCxn id="340" idx="0"/>
            </p:cNvCxnSpPr>
            <p:nvPr/>
          </p:nvCxnSpPr>
          <p:spPr>
            <a:xfrm rot="5400000">
              <a:off x="558887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2" name="Connettore 1 341"/>
            <p:cNvCxnSpPr>
              <a:endCxn id="343" idx="2"/>
            </p:cNvCxnSpPr>
            <p:nvPr/>
          </p:nvCxnSpPr>
          <p:spPr>
            <a:xfrm>
              <a:off x="571802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3" name="Ovale 342"/>
            <p:cNvSpPr/>
            <p:nvPr/>
          </p:nvSpPr>
          <p:spPr>
            <a:xfrm>
              <a:off x="584930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44" name="Connettore 1 343"/>
            <p:cNvCxnSpPr>
              <a:endCxn id="343" idx="0"/>
            </p:cNvCxnSpPr>
            <p:nvPr/>
          </p:nvCxnSpPr>
          <p:spPr>
            <a:xfrm rot="5400000">
              <a:off x="585142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5" name="Connettore 1 344"/>
            <p:cNvCxnSpPr>
              <a:endCxn id="346" idx="2"/>
            </p:cNvCxnSpPr>
            <p:nvPr/>
          </p:nvCxnSpPr>
          <p:spPr>
            <a:xfrm>
              <a:off x="598058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6" name="Ovale 345"/>
            <p:cNvSpPr/>
            <p:nvPr/>
          </p:nvSpPr>
          <p:spPr>
            <a:xfrm>
              <a:off x="611185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47" name="Connettore 1 346"/>
            <p:cNvCxnSpPr>
              <a:endCxn id="346" idx="0"/>
            </p:cNvCxnSpPr>
            <p:nvPr/>
          </p:nvCxnSpPr>
          <p:spPr>
            <a:xfrm rot="5400000">
              <a:off x="611397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8" name="Connettore 1 347"/>
            <p:cNvCxnSpPr>
              <a:endCxn id="349" idx="0"/>
            </p:cNvCxnSpPr>
            <p:nvPr/>
          </p:nvCxnSpPr>
          <p:spPr>
            <a:xfrm rot="5400000">
              <a:off x="427610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9" name="Ovale 348"/>
            <p:cNvSpPr/>
            <p:nvPr/>
          </p:nvSpPr>
          <p:spPr>
            <a:xfrm>
              <a:off x="427398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50" name="Connettore 1 349"/>
            <p:cNvCxnSpPr>
              <a:stCxn id="349" idx="6"/>
            </p:cNvCxnSpPr>
            <p:nvPr/>
          </p:nvCxnSpPr>
          <p:spPr>
            <a:xfrm>
              <a:off x="4405263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1" name="Ovale 350"/>
            <p:cNvSpPr/>
            <p:nvPr/>
          </p:nvSpPr>
          <p:spPr>
            <a:xfrm>
              <a:off x="453653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52" name="Connettore 1 351"/>
            <p:cNvCxnSpPr>
              <a:stCxn id="351" idx="6"/>
              <a:endCxn id="353" idx="2"/>
            </p:cNvCxnSpPr>
            <p:nvPr/>
          </p:nvCxnSpPr>
          <p:spPr>
            <a:xfrm>
              <a:off x="466781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3" name="Ovale 352"/>
            <p:cNvSpPr/>
            <p:nvPr/>
          </p:nvSpPr>
          <p:spPr>
            <a:xfrm>
              <a:off x="479909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54" name="Connettore 1 353"/>
            <p:cNvCxnSpPr>
              <a:endCxn id="355" idx="2"/>
            </p:cNvCxnSpPr>
            <p:nvPr/>
          </p:nvCxnSpPr>
          <p:spPr>
            <a:xfrm>
              <a:off x="493036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5" name="Ovale 354"/>
            <p:cNvSpPr/>
            <p:nvPr/>
          </p:nvSpPr>
          <p:spPr>
            <a:xfrm>
              <a:off x="506164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56" name="Connettore 1 355"/>
            <p:cNvCxnSpPr>
              <a:endCxn id="357" idx="2"/>
            </p:cNvCxnSpPr>
            <p:nvPr/>
          </p:nvCxnSpPr>
          <p:spPr>
            <a:xfrm>
              <a:off x="519292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7" name="Ovale 356"/>
            <p:cNvSpPr/>
            <p:nvPr/>
          </p:nvSpPr>
          <p:spPr>
            <a:xfrm>
              <a:off x="532419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58" name="Connettore 1 357"/>
            <p:cNvCxnSpPr>
              <a:endCxn id="359" idx="2"/>
            </p:cNvCxnSpPr>
            <p:nvPr/>
          </p:nvCxnSpPr>
          <p:spPr>
            <a:xfrm>
              <a:off x="545547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9" name="Ovale 358"/>
            <p:cNvSpPr/>
            <p:nvPr/>
          </p:nvSpPr>
          <p:spPr>
            <a:xfrm>
              <a:off x="558675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0" name="Connettore 1 359"/>
            <p:cNvCxnSpPr>
              <a:endCxn id="361" idx="2"/>
            </p:cNvCxnSpPr>
            <p:nvPr/>
          </p:nvCxnSpPr>
          <p:spPr>
            <a:xfrm>
              <a:off x="571802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1" name="Ovale 360"/>
            <p:cNvSpPr/>
            <p:nvPr/>
          </p:nvSpPr>
          <p:spPr>
            <a:xfrm>
              <a:off x="584930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2" name="Connettore 1 361"/>
            <p:cNvCxnSpPr>
              <a:endCxn id="363" idx="2"/>
            </p:cNvCxnSpPr>
            <p:nvPr/>
          </p:nvCxnSpPr>
          <p:spPr>
            <a:xfrm>
              <a:off x="598058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3" name="Ovale 362"/>
            <p:cNvSpPr/>
            <p:nvPr/>
          </p:nvSpPr>
          <p:spPr>
            <a:xfrm>
              <a:off x="611185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64" name="Ovale 363"/>
            <p:cNvSpPr/>
            <p:nvPr/>
          </p:nvSpPr>
          <p:spPr>
            <a:xfrm>
              <a:off x="427398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5" name="Connettore 1 364"/>
            <p:cNvCxnSpPr>
              <a:stCxn id="364" idx="6"/>
            </p:cNvCxnSpPr>
            <p:nvPr/>
          </p:nvCxnSpPr>
          <p:spPr>
            <a:xfrm>
              <a:off x="4405263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0966" name="Gruppo 365"/>
          <p:cNvGrpSpPr>
            <a:grpSpLocks/>
          </p:cNvGrpSpPr>
          <p:nvPr/>
        </p:nvGrpSpPr>
        <p:grpSpPr bwMode="auto">
          <a:xfrm>
            <a:off x="5097463" y="3644900"/>
            <a:ext cx="2260600" cy="2205038"/>
            <a:chOff x="4143372" y="4072339"/>
            <a:chExt cx="2215007" cy="2285619"/>
          </a:xfrm>
        </p:grpSpPr>
        <p:cxnSp>
          <p:nvCxnSpPr>
            <p:cNvPr id="367" name="Connettore 1 366"/>
            <p:cNvCxnSpPr/>
            <p:nvPr/>
          </p:nvCxnSpPr>
          <p:spPr>
            <a:xfrm rot="16200000">
              <a:off x="4108844" y="5214370"/>
              <a:ext cx="2285619" cy="15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ttore 1 367"/>
            <p:cNvCxnSpPr/>
            <p:nvPr/>
          </p:nvCxnSpPr>
          <p:spPr>
            <a:xfrm>
              <a:off x="4143372" y="5215972"/>
              <a:ext cx="22150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ttore 1 368"/>
            <p:cNvCxnSpPr/>
            <p:nvPr/>
          </p:nvCxnSpPr>
          <p:spPr>
            <a:xfrm>
              <a:off x="5250876" y="4626878"/>
              <a:ext cx="1107504" cy="16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nettore 1 369"/>
            <p:cNvCxnSpPr/>
            <p:nvPr/>
          </p:nvCxnSpPr>
          <p:spPr>
            <a:xfrm>
              <a:off x="5250876" y="5785319"/>
              <a:ext cx="1107504" cy="16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Connettore 1 370"/>
            <p:cNvCxnSpPr/>
            <p:nvPr/>
          </p:nvCxnSpPr>
          <p:spPr>
            <a:xfrm rot="16200000">
              <a:off x="5487242" y="6071684"/>
              <a:ext cx="570994" cy="1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Connettore 1 371"/>
            <p:cNvCxnSpPr/>
            <p:nvPr/>
          </p:nvCxnSpPr>
          <p:spPr>
            <a:xfrm>
              <a:off x="5250876" y="6063411"/>
              <a:ext cx="521086" cy="16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67" name="CasellaDiTesto 373"/>
          <p:cNvSpPr txBox="1">
            <a:spLocks noChangeArrowheads="1"/>
          </p:cNvSpPr>
          <p:nvPr/>
        </p:nvSpPr>
        <p:spPr bwMode="auto">
          <a:xfrm>
            <a:off x="1428750" y="3284538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Phase f</a:t>
            </a:r>
          </a:p>
        </p:txBody>
      </p:sp>
      <p:sp>
        <p:nvSpPr>
          <p:cNvPr id="40968" name="CasellaDiTesto 374"/>
          <p:cNvSpPr txBox="1">
            <a:spLocks noChangeArrowheads="1"/>
          </p:cNvSpPr>
          <p:nvPr/>
        </p:nvSpPr>
        <p:spPr bwMode="auto">
          <a:xfrm>
            <a:off x="5500688" y="328453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Phase f+1</a:t>
            </a:r>
          </a:p>
        </p:txBody>
      </p:sp>
      <p:sp>
        <p:nvSpPr>
          <p:cNvPr id="378" name="Rettangolo arrotondato 377"/>
          <p:cNvSpPr/>
          <p:nvPr/>
        </p:nvSpPr>
        <p:spPr>
          <a:xfrm>
            <a:off x="2198688" y="4216400"/>
            <a:ext cx="1143000" cy="50006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9" name="Rettangolo arrotondato 378"/>
          <p:cNvSpPr/>
          <p:nvPr/>
        </p:nvSpPr>
        <p:spPr>
          <a:xfrm>
            <a:off x="6215063" y="4216400"/>
            <a:ext cx="1143000" cy="50006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0" name="AutoShape 8"/>
          <p:cNvSpPr>
            <a:spLocks noChangeArrowheads="1"/>
          </p:cNvSpPr>
          <p:nvPr/>
        </p:nvSpPr>
        <p:spPr bwMode="auto">
          <a:xfrm>
            <a:off x="3357563" y="3214688"/>
            <a:ext cx="1714500" cy="500062"/>
          </a:xfrm>
          <a:prstGeom prst="cloudCallout">
            <a:avLst>
              <a:gd name="adj1" fmla="val 120825"/>
              <a:gd name="adj2" fmla="val 267315"/>
            </a:avLst>
          </a:prstGeom>
          <a:solidFill>
            <a:schemeClr val="accent1">
              <a:alpha val="27000"/>
            </a:schemeClr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Euclid" pitchFamily="18" charset="0"/>
              <a:cs typeface="Times New Roman" pitchFamily="18" charset="0"/>
            </a:endParaRPr>
          </a:p>
        </p:txBody>
      </p:sp>
      <p:sp>
        <p:nvSpPr>
          <p:cNvPr id="381" name="AutoShape 8"/>
          <p:cNvSpPr>
            <a:spLocks noChangeArrowheads="1"/>
          </p:cNvSpPr>
          <p:nvPr/>
        </p:nvSpPr>
        <p:spPr bwMode="auto">
          <a:xfrm>
            <a:off x="3357563" y="3214688"/>
            <a:ext cx="1714500" cy="500062"/>
          </a:xfrm>
          <a:prstGeom prst="cloudCallout">
            <a:avLst>
              <a:gd name="adj1" fmla="val -52507"/>
              <a:gd name="adj2" fmla="val 269008"/>
            </a:avLst>
          </a:prstGeom>
          <a:solidFill>
            <a:schemeClr val="accent1">
              <a:alpha val="27000"/>
            </a:schemeClr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Tile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Euclid" pitchFamily="18" charset="0"/>
                <a:cs typeface="Times New Roman" pitchFamily="18" charset="0"/>
              </a:rPr>
              <a:t>p</a:t>
            </a:r>
            <a:endParaRPr lang="en-US" i="1" dirty="0">
              <a:solidFill>
                <a:schemeClr val="accent1">
                  <a:lumMod val="75000"/>
                </a:schemeClr>
              </a:solidFill>
              <a:latin typeface="Euclid" pitchFamily="18" charset="0"/>
              <a:cs typeface="Times New Roman" pitchFamily="18" charset="0"/>
            </a:endParaRPr>
          </a:p>
        </p:txBody>
      </p:sp>
      <p:sp>
        <p:nvSpPr>
          <p:cNvPr id="382" name="Freccia circolare in su 381"/>
          <p:cNvSpPr/>
          <p:nvPr/>
        </p:nvSpPr>
        <p:spPr>
          <a:xfrm>
            <a:off x="3214688" y="5876925"/>
            <a:ext cx="2214562" cy="500063"/>
          </a:xfrm>
          <a:prstGeom prst="curvedUpArrow">
            <a:avLst>
              <a:gd name="adj1" fmla="val 25000"/>
              <a:gd name="adj2" fmla="val 65392"/>
              <a:gd name="adj3" fmla="val 28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lang="en-US" smtClean="0"/>
              <a:t>Our Proposal	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</a:t>
            </a:r>
            <a:r>
              <a:rPr lang="en-US" b="1" dirty="0" smtClean="0"/>
              <a:t>semi-static</a:t>
            </a:r>
            <a:r>
              <a:rPr lang="en-US" dirty="0" smtClean="0"/>
              <a:t> </a:t>
            </a:r>
            <a:r>
              <a:rPr lang="en-US" b="1" dirty="0" smtClean="0"/>
              <a:t>coarse-grained</a:t>
            </a:r>
            <a:r>
              <a:rPr lang="en-US" dirty="0" smtClean="0"/>
              <a:t> decomposition/mapping strategy for parallel </a:t>
            </a:r>
            <a:r>
              <a:rPr lang="en-US" b="1" dirty="0" smtClean="0"/>
              <a:t>mesh-like</a:t>
            </a:r>
            <a:r>
              <a:rPr lang="en-US" dirty="0" smtClean="0"/>
              <a:t> computation which exploits </a:t>
            </a:r>
            <a:r>
              <a:rPr lang="en-US" b="1" dirty="0" smtClean="0"/>
              <a:t>temporal coherence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semi-static: decisions are made before each computing phase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coarse-grained: to reduce communication and exploit the local dependencies among tasks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mesh-like: the strategy is based on tiled mapping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temporal coherence is exploited in order to balance task sizes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lang="en-US" smtClean="0"/>
              <a:t>The Prediction Binary Tree (PBT)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6383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PBT is in charge of directing the tiling-based mapping  strategy:	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Each computing phase is split into m tiles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Each leaf of the PBT represents a tile</a:t>
            </a:r>
            <a:endParaRPr lang="en-US" dirty="0"/>
          </a:p>
        </p:txBody>
      </p:sp>
      <p:grpSp>
        <p:nvGrpSpPr>
          <p:cNvPr id="5" name="Gruppo 4"/>
          <p:cNvGrpSpPr/>
          <p:nvPr/>
        </p:nvGrpSpPr>
        <p:grpSpPr>
          <a:xfrm>
            <a:off x="714348" y="3277151"/>
            <a:ext cx="2009796" cy="2083484"/>
            <a:chOff x="4273986" y="4143368"/>
            <a:chExt cx="1969150" cy="2159624"/>
          </a:xfrm>
          <a:solidFill>
            <a:schemeClr val="accent1"/>
          </a:solidFill>
        </p:grpSpPr>
        <p:sp>
          <p:nvSpPr>
            <p:cNvPr id="6" name="Ovale 5"/>
            <p:cNvSpPr/>
            <p:nvPr/>
          </p:nvSpPr>
          <p:spPr>
            <a:xfrm>
              <a:off x="453653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" name="Connettore 1 6"/>
            <p:cNvCxnSpPr>
              <a:stCxn id="6" idx="6"/>
              <a:endCxn id="8" idx="2"/>
            </p:cNvCxnSpPr>
            <p:nvPr/>
          </p:nvCxnSpPr>
          <p:spPr>
            <a:xfrm>
              <a:off x="466781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Ovale 7"/>
            <p:cNvSpPr/>
            <p:nvPr/>
          </p:nvSpPr>
          <p:spPr>
            <a:xfrm>
              <a:off x="479909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" name="Connettore 1 8"/>
            <p:cNvCxnSpPr>
              <a:stCxn id="6" idx="4"/>
            </p:cNvCxnSpPr>
            <p:nvPr/>
          </p:nvCxnSpPr>
          <p:spPr>
            <a:xfrm rot="5400000">
              <a:off x="453865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Connettore 1 9"/>
            <p:cNvCxnSpPr>
              <a:stCxn id="8" idx="4"/>
            </p:cNvCxnSpPr>
            <p:nvPr/>
          </p:nvCxnSpPr>
          <p:spPr>
            <a:xfrm rot="5400000">
              <a:off x="480121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Connettore 1 10"/>
            <p:cNvCxnSpPr>
              <a:endCxn id="12" idx="2"/>
            </p:cNvCxnSpPr>
            <p:nvPr/>
          </p:nvCxnSpPr>
          <p:spPr>
            <a:xfrm>
              <a:off x="493036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Ovale 11"/>
            <p:cNvSpPr/>
            <p:nvPr/>
          </p:nvSpPr>
          <p:spPr>
            <a:xfrm>
              <a:off x="506164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" name="Connettore 1 12"/>
            <p:cNvCxnSpPr>
              <a:stCxn id="12" idx="4"/>
            </p:cNvCxnSpPr>
            <p:nvPr/>
          </p:nvCxnSpPr>
          <p:spPr>
            <a:xfrm rot="5400000">
              <a:off x="506376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nettore 1 13"/>
            <p:cNvCxnSpPr>
              <a:endCxn id="15" idx="2"/>
            </p:cNvCxnSpPr>
            <p:nvPr/>
          </p:nvCxnSpPr>
          <p:spPr>
            <a:xfrm>
              <a:off x="519292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Ovale 14"/>
            <p:cNvSpPr/>
            <p:nvPr/>
          </p:nvSpPr>
          <p:spPr>
            <a:xfrm>
              <a:off x="532419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" name="Connettore 1 15"/>
            <p:cNvCxnSpPr>
              <a:stCxn id="15" idx="4"/>
            </p:cNvCxnSpPr>
            <p:nvPr/>
          </p:nvCxnSpPr>
          <p:spPr>
            <a:xfrm rot="5400000">
              <a:off x="532631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ttore 1 16"/>
            <p:cNvCxnSpPr>
              <a:endCxn id="18" idx="2"/>
            </p:cNvCxnSpPr>
            <p:nvPr/>
          </p:nvCxnSpPr>
          <p:spPr>
            <a:xfrm>
              <a:off x="545547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Ovale 17"/>
            <p:cNvSpPr/>
            <p:nvPr/>
          </p:nvSpPr>
          <p:spPr>
            <a:xfrm>
              <a:off x="558675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" name="Connettore 1 18"/>
            <p:cNvCxnSpPr>
              <a:stCxn id="18" idx="4"/>
            </p:cNvCxnSpPr>
            <p:nvPr/>
          </p:nvCxnSpPr>
          <p:spPr>
            <a:xfrm rot="5400000">
              <a:off x="558887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Connettore 1 19"/>
            <p:cNvCxnSpPr>
              <a:endCxn id="21" idx="2"/>
            </p:cNvCxnSpPr>
            <p:nvPr/>
          </p:nvCxnSpPr>
          <p:spPr>
            <a:xfrm>
              <a:off x="571802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Ovale 20"/>
            <p:cNvSpPr/>
            <p:nvPr/>
          </p:nvSpPr>
          <p:spPr>
            <a:xfrm>
              <a:off x="584930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" name="Connettore 1 21"/>
            <p:cNvCxnSpPr>
              <a:stCxn id="21" idx="4"/>
            </p:cNvCxnSpPr>
            <p:nvPr/>
          </p:nvCxnSpPr>
          <p:spPr>
            <a:xfrm rot="5400000">
              <a:off x="585142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Connettore 1 22"/>
            <p:cNvCxnSpPr>
              <a:endCxn id="24" idx="2"/>
            </p:cNvCxnSpPr>
            <p:nvPr/>
          </p:nvCxnSpPr>
          <p:spPr>
            <a:xfrm>
              <a:off x="598058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Ovale 23"/>
            <p:cNvSpPr/>
            <p:nvPr/>
          </p:nvSpPr>
          <p:spPr>
            <a:xfrm>
              <a:off x="611185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5" name="Connettore 1 24"/>
            <p:cNvCxnSpPr>
              <a:stCxn id="24" idx="4"/>
            </p:cNvCxnSpPr>
            <p:nvPr/>
          </p:nvCxnSpPr>
          <p:spPr>
            <a:xfrm rot="5400000">
              <a:off x="611397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Ovale 25"/>
            <p:cNvSpPr/>
            <p:nvPr/>
          </p:nvSpPr>
          <p:spPr>
            <a:xfrm>
              <a:off x="427398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" name="Connettore 1 26"/>
            <p:cNvCxnSpPr>
              <a:stCxn id="26" idx="6"/>
            </p:cNvCxnSpPr>
            <p:nvPr/>
          </p:nvCxnSpPr>
          <p:spPr>
            <a:xfrm>
              <a:off x="4405263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Connettore 1 27"/>
            <p:cNvCxnSpPr>
              <a:stCxn id="26" idx="4"/>
            </p:cNvCxnSpPr>
            <p:nvPr/>
          </p:nvCxnSpPr>
          <p:spPr>
            <a:xfrm rot="5400000">
              <a:off x="427610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Connettore 1 28"/>
            <p:cNvCxnSpPr>
              <a:endCxn id="30" idx="0"/>
            </p:cNvCxnSpPr>
            <p:nvPr/>
          </p:nvCxnSpPr>
          <p:spPr>
            <a:xfrm rot="5400000">
              <a:off x="453865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Ovale 29"/>
            <p:cNvSpPr/>
            <p:nvPr/>
          </p:nvSpPr>
          <p:spPr>
            <a:xfrm>
              <a:off x="453653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" name="Connettore 1 30"/>
            <p:cNvCxnSpPr>
              <a:stCxn id="30" idx="6"/>
              <a:endCxn id="32" idx="2"/>
            </p:cNvCxnSpPr>
            <p:nvPr/>
          </p:nvCxnSpPr>
          <p:spPr>
            <a:xfrm>
              <a:off x="466781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Ovale 31"/>
            <p:cNvSpPr/>
            <p:nvPr/>
          </p:nvSpPr>
          <p:spPr>
            <a:xfrm>
              <a:off x="479909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3" name="Connettore 1 32"/>
            <p:cNvCxnSpPr>
              <a:endCxn id="32" idx="0"/>
            </p:cNvCxnSpPr>
            <p:nvPr/>
          </p:nvCxnSpPr>
          <p:spPr>
            <a:xfrm rot="5400000">
              <a:off x="480121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Connettore 1 33"/>
            <p:cNvCxnSpPr>
              <a:endCxn id="35" idx="2"/>
            </p:cNvCxnSpPr>
            <p:nvPr/>
          </p:nvCxnSpPr>
          <p:spPr>
            <a:xfrm>
              <a:off x="493036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Ovale 34"/>
            <p:cNvSpPr/>
            <p:nvPr/>
          </p:nvSpPr>
          <p:spPr>
            <a:xfrm>
              <a:off x="506164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" name="Connettore 1 35"/>
            <p:cNvCxnSpPr>
              <a:endCxn id="35" idx="0"/>
            </p:cNvCxnSpPr>
            <p:nvPr/>
          </p:nvCxnSpPr>
          <p:spPr>
            <a:xfrm rot="5400000">
              <a:off x="506376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Connettore 1 36"/>
            <p:cNvCxnSpPr>
              <a:endCxn id="38" idx="2"/>
            </p:cNvCxnSpPr>
            <p:nvPr/>
          </p:nvCxnSpPr>
          <p:spPr>
            <a:xfrm>
              <a:off x="519292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" name="Ovale 37"/>
            <p:cNvSpPr/>
            <p:nvPr/>
          </p:nvSpPr>
          <p:spPr>
            <a:xfrm>
              <a:off x="532419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9" name="Connettore 1 38"/>
            <p:cNvCxnSpPr>
              <a:endCxn id="38" idx="0"/>
            </p:cNvCxnSpPr>
            <p:nvPr/>
          </p:nvCxnSpPr>
          <p:spPr>
            <a:xfrm rot="5400000">
              <a:off x="532631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Connettore 1 39"/>
            <p:cNvCxnSpPr>
              <a:endCxn id="41" idx="2"/>
            </p:cNvCxnSpPr>
            <p:nvPr/>
          </p:nvCxnSpPr>
          <p:spPr>
            <a:xfrm>
              <a:off x="545547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" name="Ovale 40"/>
            <p:cNvSpPr/>
            <p:nvPr/>
          </p:nvSpPr>
          <p:spPr>
            <a:xfrm>
              <a:off x="558675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2" name="Connettore 1 41"/>
            <p:cNvCxnSpPr>
              <a:endCxn id="41" idx="0"/>
            </p:cNvCxnSpPr>
            <p:nvPr/>
          </p:nvCxnSpPr>
          <p:spPr>
            <a:xfrm rot="5400000">
              <a:off x="558887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Connettore 1 42"/>
            <p:cNvCxnSpPr>
              <a:endCxn id="44" idx="2"/>
            </p:cNvCxnSpPr>
            <p:nvPr/>
          </p:nvCxnSpPr>
          <p:spPr>
            <a:xfrm>
              <a:off x="571802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4" name="Ovale 43"/>
            <p:cNvSpPr/>
            <p:nvPr/>
          </p:nvSpPr>
          <p:spPr>
            <a:xfrm>
              <a:off x="584930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5" name="Connettore 1 44"/>
            <p:cNvCxnSpPr>
              <a:endCxn id="44" idx="0"/>
            </p:cNvCxnSpPr>
            <p:nvPr/>
          </p:nvCxnSpPr>
          <p:spPr>
            <a:xfrm rot="5400000">
              <a:off x="585142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ttore 1 45"/>
            <p:cNvCxnSpPr>
              <a:endCxn id="47" idx="2"/>
            </p:cNvCxnSpPr>
            <p:nvPr/>
          </p:nvCxnSpPr>
          <p:spPr>
            <a:xfrm>
              <a:off x="598058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7" name="Ovale 46"/>
            <p:cNvSpPr/>
            <p:nvPr/>
          </p:nvSpPr>
          <p:spPr>
            <a:xfrm>
              <a:off x="611185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8" name="Connettore 1 47"/>
            <p:cNvCxnSpPr>
              <a:endCxn id="47" idx="0"/>
            </p:cNvCxnSpPr>
            <p:nvPr/>
          </p:nvCxnSpPr>
          <p:spPr>
            <a:xfrm rot="5400000">
              <a:off x="611397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" name="Connettore 1 48"/>
            <p:cNvCxnSpPr>
              <a:endCxn id="50" idx="0"/>
            </p:cNvCxnSpPr>
            <p:nvPr/>
          </p:nvCxnSpPr>
          <p:spPr>
            <a:xfrm rot="5400000">
              <a:off x="427610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Ovale 49"/>
            <p:cNvSpPr/>
            <p:nvPr/>
          </p:nvSpPr>
          <p:spPr>
            <a:xfrm>
              <a:off x="427398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1" name="Connettore 1 50"/>
            <p:cNvCxnSpPr>
              <a:stCxn id="50" idx="6"/>
            </p:cNvCxnSpPr>
            <p:nvPr/>
          </p:nvCxnSpPr>
          <p:spPr>
            <a:xfrm>
              <a:off x="4405263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2" name="Ovale 51"/>
            <p:cNvSpPr/>
            <p:nvPr/>
          </p:nvSpPr>
          <p:spPr>
            <a:xfrm>
              <a:off x="453653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3" name="Connettore 1 52"/>
            <p:cNvCxnSpPr>
              <a:stCxn id="52" idx="6"/>
              <a:endCxn id="54" idx="2"/>
            </p:cNvCxnSpPr>
            <p:nvPr/>
          </p:nvCxnSpPr>
          <p:spPr>
            <a:xfrm>
              <a:off x="466781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4" name="Ovale 53"/>
            <p:cNvSpPr/>
            <p:nvPr/>
          </p:nvSpPr>
          <p:spPr>
            <a:xfrm>
              <a:off x="479909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5" name="Connettore 1 54"/>
            <p:cNvCxnSpPr>
              <a:endCxn id="56" idx="2"/>
            </p:cNvCxnSpPr>
            <p:nvPr/>
          </p:nvCxnSpPr>
          <p:spPr>
            <a:xfrm>
              <a:off x="493036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" name="Ovale 55"/>
            <p:cNvSpPr/>
            <p:nvPr/>
          </p:nvSpPr>
          <p:spPr>
            <a:xfrm>
              <a:off x="506164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7" name="Connettore 1 56"/>
            <p:cNvCxnSpPr>
              <a:endCxn id="58" idx="2"/>
            </p:cNvCxnSpPr>
            <p:nvPr/>
          </p:nvCxnSpPr>
          <p:spPr>
            <a:xfrm>
              <a:off x="519292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8" name="Ovale 57"/>
            <p:cNvSpPr/>
            <p:nvPr/>
          </p:nvSpPr>
          <p:spPr>
            <a:xfrm>
              <a:off x="532419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9" name="Connettore 1 58"/>
            <p:cNvCxnSpPr>
              <a:endCxn id="60" idx="2"/>
            </p:cNvCxnSpPr>
            <p:nvPr/>
          </p:nvCxnSpPr>
          <p:spPr>
            <a:xfrm>
              <a:off x="545547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0" name="Ovale 59"/>
            <p:cNvSpPr/>
            <p:nvPr/>
          </p:nvSpPr>
          <p:spPr>
            <a:xfrm>
              <a:off x="558675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1" name="Connettore 1 60"/>
            <p:cNvCxnSpPr>
              <a:endCxn id="62" idx="2"/>
            </p:cNvCxnSpPr>
            <p:nvPr/>
          </p:nvCxnSpPr>
          <p:spPr>
            <a:xfrm>
              <a:off x="571802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Ovale 61"/>
            <p:cNvSpPr/>
            <p:nvPr/>
          </p:nvSpPr>
          <p:spPr>
            <a:xfrm>
              <a:off x="584930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3" name="Connettore 1 62"/>
            <p:cNvCxnSpPr>
              <a:endCxn id="64" idx="2"/>
            </p:cNvCxnSpPr>
            <p:nvPr/>
          </p:nvCxnSpPr>
          <p:spPr>
            <a:xfrm>
              <a:off x="598058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Ovale 63"/>
            <p:cNvSpPr/>
            <p:nvPr/>
          </p:nvSpPr>
          <p:spPr>
            <a:xfrm>
              <a:off x="611185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5" name="Ovale 64"/>
            <p:cNvSpPr/>
            <p:nvPr/>
          </p:nvSpPr>
          <p:spPr>
            <a:xfrm>
              <a:off x="427398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6" name="Connettore 1 65"/>
            <p:cNvCxnSpPr>
              <a:stCxn id="65" idx="6"/>
            </p:cNvCxnSpPr>
            <p:nvPr/>
          </p:nvCxnSpPr>
          <p:spPr>
            <a:xfrm>
              <a:off x="4405263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Connettore 1 66"/>
            <p:cNvCxnSpPr/>
            <p:nvPr/>
          </p:nvCxnSpPr>
          <p:spPr>
            <a:xfrm rot="5400000">
              <a:off x="453865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Connettore 1 67"/>
            <p:cNvCxnSpPr/>
            <p:nvPr/>
          </p:nvCxnSpPr>
          <p:spPr>
            <a:xfrm rot="5400000">
              <a:off x="480121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Connettore 1 68"/>
            <p:cNvCxnSpPr/>
            <p:nvPr/>
          </p:nvCxnSpPr>
          <p:spPr>
            <a:xfrm rot="5400000">
              <a:off x="506376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Connettore 1 69"/>
            <p:cNvCxnSpPr/>
            <p:nvPr/>
          </p:nvCxnSpPr>
          <p:spPr>
            <a:xfrm rot="5400000">
              <a:off x="532631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Connettore 1 70"/>
            <p:cNvCxnSpPr/>
            <p:nvPr/>
          </p:nvCxnSpPr>
          <p:spPr>
            <a:xfrm rot="5400000">
              <a:off x="558887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Connettore 1 71"/>
            <p:cNvCxnSpPr/>
            <p:nvPr/>
          </p:nvCxnSpPr>
          <p:spPr>
            <a:xfrm rot="5400000">
              <a:off x="585142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Connettore 1 72"/>
            <p:cNvCxnSpPr/>
            <p:nvPr/>
          </p:nvCxnSpPr>
          <p:spPr>
            <a:xfrm rot="5400000">
              <a:off x="611397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4" name="Connettore 1 73"/>
            <p:cNvCxnSpPr/>
            <p:nvPr/>
          </p:nvCxnSpPr>
          <p:spPr>
            <a:xfrm rot="5400000">
              <a:off x="427610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Connettore 1 74"/>
            <p:cNvCxnSpPr>
              <a:endCxn id="76" idx="0"/>
            </p:cNvCxnSpPr>
            <p:nvPr/>
          </p:nvCxnSpPr>
          <p:spPr>
            <a:xfrm rot="5400000">
              <a:off x="453865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Ovale 75"/>
            <p:cNvSpPr/>
            <p:nvPr/>
          </p:nvSpPr>
          <p:spPr>
            <a:xfrm>
              <a:off x="453653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7" name="Connettore 1 76"/>
            <p:cNvCxnSpPr>
              <a:stCxn id="76" idx="6"/>
              <a:endCxn id="78" idx="2"/>
            </p:cNvCxnSpPr>
            <p:nvPr/>
          </p:nvCxnSpPr>
          <p:spPr>
            <a:xfrm>
              <a:off x="466781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8" name="Ovale 77"/>
            <p:cNvSpPr/>
            <p:nvPr/>
          </p:nvSpPr>
          <p:spPr>
            <a:xfrm>
              <a:off x="479909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9" name="Connettore 1 78"/>
            <p:cNvCxnSpPr>
              <a:endCxn id="78" idx="0"/>
            </p:cNvCxnSpPr>
            <p:nvPr/>
          </p:nvCxnSpPr>
          <p:spPr>
            <a:xfrm rot="5400000">
              <a:off x="480121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Connettore 1 79"/>
            <p:cNvCxnSpPr>
              <a:endCxn id="81" idx="2"/>
            </p:cNvCxnSpPr>
            <p:nvPr/>
          </p:nvCxnSpPr>
          <p:spPr>
            <a:xfrm>
              <a:off x="493036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1" name="Ovale 80"/>
            <p:cNvSpPr/>
            <p:nvPr/>
          </p:nvSpPr>
          <p:spPr>
            <a:xfrm>
              <a:off x="506164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2" name="Connettore 1 81"/>
            <p:cNvCxnSpPr>
              <a:endCxn id="81" idx="0"/>
            </p:cNvCxnSpPr>
            <p:nvPr/>
          </p:nvCxnSpPr>
          <p:spPr>
            <a:xfrm rot="5400000">
              <a:off x="506376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3" name="Connettore 1 82"/>
            <p:cNvCxnSpPr>
              <a:endCxn id="84" idx="2"/>
            </p:cNvCxnSpPr>
            <p:nvPr/>
          </p:nvCxnSpPr>
          <p:spPr>
            <a:xfrm>
              <a:off x="519292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4" name="Ovale 83"/>
            <p:cNvSpPr/>
            <p:nvPr/>
          </p:nvSpPr>
          <p:spPr>
            <a:xfrm>
              <a:off x="532419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5" name="Connettore 1 84"/>
            <p:cNvCxnSpPr>
              <a:endCxn id="84" idx="0"/>
            </p:cNvCxnSpPr>
            <p:nvPr/>
          </p:nvCxnSpPr>
          <p:spPr>
            <a:xfrm rot="5400000">
              <a:off x="532631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6" name="Connettore 1 85"/>
            <p:cNvCxnSpPr>
              <a:endCxn id="87" idx="2"/>
            </p:cNvCxnSpPr>
            <p:nvPr/>
          </p:nvCxnSpPr>
          <p:spPr>
            <a:xfrm>
              <a:off x="545547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7" name="Ovale 86"/>
            <p:cNvSpPr/>
            <p:nvPr/>
          </p:nvSpPr>
          <p:spPr>
            <a:xfrm>
              <a:off x="558675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8" name="Connettore 1 87"/>
            <p:cNvCxnSpPr>
              <a:endCxn id="87" idx="0"/>
            </p:cNvCxnSpPr>
            <p:nvPr/>
          </p:nvCxnSpPr>
          <p:spPr>
            <a:xfrm rot="5400000">
              <a:off x="558887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9" name="Connettore 1 88"/>
            <p:cNvCxnSpPr>
              <a:endCxn id="90" idx="2"/>
            </p:cNvCxnSpPr>
            <p:nvPr/>
          </p:nvCxnSpPr>
          <p:spPr>
            <a:xfrm>
              <a:off x="571802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0" name="Ovale 89"/>
            <p:cNvSpPr/>
            <p:nvPr/>
          </p:nvSpPr>
          <p:spPr>
            <a:xfrm>
              <a:off x="584930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1" name="Connettore 1 90"/>
            <p:cNvCxnSpPr>
              <a:endCxn id="90" idx="0"/>
            </p:cNvCxnSpPr>
            <p:nvPr/>
          </p:nvCxnSpPr>
          <p:spPr>
            <a:xfrm rot="5400000">
              <a:off x="585142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Connettore 1 91"/>
            <p:cNvCxnSpPr>
              <a:endCxn id="93" idx="2"/>
            </p:cNvCxnSpPr>
            <p:nvPr/>
          </p:nvCxnSpPr>
          <p:spPr>
            <a:xfrm>
              <a:off x="598058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Ovale 92"/>
            <p:cNvSpPr/>
            <p:nvPr/>
          </p:nvSpPr>
          <p:spPr>
            <a:xfrm>
              <a:off x="611185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4" name="Connettore 1 93"/>
            <p:cNvCxnSpPr>
              <a:endCxn id="93" idx="0"/>
            </p:cNvCxnSpPr>
            <p:nvPr/>
          </p:nvCxnSpPr>
          <p:spPr>
            <a:xfrm rot="5400000">
              <a:off x="611397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5" name="Connettore 1 94"/>
            <p:cNvCxnSpPr>
              <a:endCxn id="96" idx="0"/>
            </p:cNvCxnSpPr>
            <p:nvPr/>
          </p:nvCxnSpPr>
          <p:spPr>
            <a:xfrm rot="5400000">
              <a:off x="427610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6" name="Ovale 95"/>
            <p:cNvSpPr/>
            <p:nvPr/>
          </p:nvSpPr>
          <p:spPr>
            <a:xfrm>
              <a:off x="427398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7" name="Connettore 1 96"/>
            <p:cNvCxnSpPr>
              <a:stCxn id="96" idx="6"/>
            </p:cNvCxnSpPr>
            <p:nvPr/>
          </p:nvCxnSpPr>
          <p:spPr>
            <a:xfrm>
              <a:off x="4405263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8" name="Ovale 97"/>
            <p:cNvSpPr/>
            <p:nvPr/>
          </p:nvSpPr>
          <p:spPr>
            <a:xfrm>
              <a:off x="453653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9" name="Connettore 1 98"/>
            <p:cNvCxnSpPr>
              <a:stCxn id="98" idx="6"/>
              <a:endCxn id="100" idx="2"/>
            </p:cNvCxnSpPr>
            <p:nvPr/>
          </p:nvCxnSpPr>
          <p:spPr>
            <a:xfrm>
              <a:off x="466781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0" name="Ovale 99"/>
            <p:cNvSpPr/>
            <p:nvPr/>
          </p:nvSpPr>
          <p:spPr>
            <a:xfrm>
              <a:off x="479909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1" name="Connettore 1 100"/>
            <p:cNvCxnSpPr>
              <a:endCxn id="102" idx="2"/>
            </p:cNvCxnSpPr>
            <p:nvPr/>
          </p:nvCxnSpPr>
          <p:spPr>
            <a:xfrm>
              <a:off x="493036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2" name="Ovale 101"/>
            <p:cNvSpPr/>
            <p:nvPr/>
          </p:nvSpPr>
          <p:spPr>
            <a:xfrm>
              <a:off x="506164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3" name="Connettore 1 102"/>
            <p:cNvCxnSpPr>
              <a:endCxn id="104" idx="2"/>
            </p:cNvCxnSpPr>
            <p:nvPr/>
          </p:nvCxnSpPr>
          <p:spPr>
            <a:xfrm>
              <a:off x="519292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Ovale 103"/>
            <p:cNvSpPr/>
            <p:nvPr/>
          </p:nvSpPr>
          <p:spPr>
            <a:xfrm>
              <a:off x="532419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5" name="Connettore 1 104"/>
            <p:cNvCxnSpPr>
              <a:endCxn id="106" idx="2"/>
            </p:cNvCxnSpPr>
            <p:nvPr/>
          </p:nvCxnSpPr>
          <p:spPr>
            <a:xfrm>
              <a:off x="545547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6" name="Ovale 105"/>
            <p:cNvSpPr/>
            <p:nvPr/>
          </p:nvSpPr>
          <p:spPr>
            <a:xfrm>
              <a:off x="558675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7" name="Connettore 1 106"/>
            <p:cNvCxnSpPr>
              <a:endCxn id="108" idx="2"/>
            </p:cNvCxnSpPr>
            <p:nvPr/>
          </p:nvCxnSpPr>
          <p:spPr>
            <a:xfrm>
              <a:off x="571802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8" name="Ovale 107"/>
            <p:cNvSpPr/>
            <p:nvPr/>
          </p:nvSpPr>
          <p:spPr>
            <a:xfrm>
              <a:off x="584930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9" name="Connettore 1 108"/>
            <p:cNvCxnSpPr>
              <a:endCxn id="110" idx="2"/>
            </p:cNvCxnSpPr>
            <p:nvPr/>
          </p:nvCxnSpPr>
          <p:spPr>
            <a:xfrm>
              <a:off x="598058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0" name="Ovale 109"/>
            <p:cNvSpPr/>
            <p:nvPr/>
          </p:nvSpPr>
          <p:spPr>
            <a:xfrm>
              <a:off x="611185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1" name="Ovale 110"/>
            <p:cNvSpPr/>
            <p:nvPr/>
          </p:nvSpPr>
          <p:spPr>
            <a:xfrm>
              <a:off x="427398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2" name="Connettore 1 111"/>
            <p:cNvCxnSpPr>
              <a:stCxn id="111" idx="6"/>
            </p:cNvCxnSpPr>
            <p:nvPr/>
          </p:nvCxnSpPr>
          <p:spPr>
            <a:xfrm>
              <a:off x="4405263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3" name="Connettore 1 112"/>
            <p:cNvCxnSpPr>
              <a:endCxn id="114" idx="0"/>
            </p:cNvCxnSpPr>
            <p:nvPr/>
          </p:nvCxnSpPr>
          <p:spPr>
            <a:xfrm rot="5400000">
              <a:off x="453865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4" name="Ovale 113"/>
            <p:cNvSpPr/>
            <p:nvPr/>
          </p:nvSpPr>
          <p:spPr>
            <a:xfrm>
              <a:off x="453653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5" name="Connettore 1 114"/>
            <p:cNvCxnSpPr>
              <a:stCxn id="114" idx="6"/>
              <a:endCxn id="116" idx="2"/>
            </p:cNvCxnSpPr>
            <p:nvPr/>
          </p:nvCxnSpPr>
          <p:spPr>
            <a:xfrm>
              <a:off x="466781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6" name="Ovale 115"/>
            <p:cNvSpPr/>
            <p:nvPr/>
          </p:nvSpPr>
          <p:spPr>
            <a:xfrm>
              <a:off x="479909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7" name="Connettore 1 116"/>
            <p:cNvCxnSpPr>
              <a:endCxn id="116" idx="0"/>
            </p:cNvCxnSpPr>
            <p:nvPr/>
          </p:nvCxnSpPr>
          <p:spPr>
            <a:xfrm rot="5400000">
              <a:off x="480121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8" name="Connettore 1 117"/>
            <p:cNvCxnSpPr>
              <a:endCxn id="119" idx="2"/>
            </p:cNvCxnSpPr>
            <p:nvPr/>
          </p:nvCxnSpPr>
          <p:spPr>
            <a:xfrm>
              <a:off x="493036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9" name="Ovale 118"/>
            <p:cNvSpPr/>
            <p:nvPr/>
          </p:nvSpPr>
          <p:spPr>
            <a:xfrm>
              <a:off x="506164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0" name="Connettore 1 119"/>
            <p:cNvCxnSpPr>
              <a:endCxn id="119" idx="0"/>
            </p:cNvCxnSpPr>
            <p:nvPr/>
          </p:nvCxnSpPr>
          <p:spPr>
            <a:xfrm rot="5400000">
              <a:off x="506376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1" name="Connettore 1 120"/>
            <p:cNvCxnSpPr>
              <a:endCxn id="122" idx="2"/>
            </p:cNvCxnSpPr>
            <p:nvPr/>
          </p:nvCxnSpPr>
          <p:spPr>
            <a:xfrm>
              <a:off x="519292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2" name="Ovale 121"/>
            <p:cNvSpPr/>
            <p:nvPr/>
          </p:nvSpPr>
          <p:spPr>
            <a:xfrm>
              <a:off x="532419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3" name="Connettore 1 122"/>
            <p:cNvCxnSpPr>
              <a:endCxn id="122" idx="0"/>
            </p:cNvCxnSpPr>
            <p:nvPr/>
          </p:nvCxnSpPr>
          <p:spPr>
            <a:xfrm rot="5400000">
              <a:off x="532631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4" name="Connettore 1 123"/>
            <p:cNvCxnSpPr>
              <a:endCxn id="125" idx="2"/>
            </p:cNvCxnSpPr>
            <p:nvPr/>
          </p:nvCxnSpPr>
          <p:spPr>
            <a:xfrm>
              <a:off x="545547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5" name="Ovale 124"/>
            <p:cNvSpPr/>
            <p:nvPr/>
          </p:nvSpPr>
          <p:spPr>
            <a:xfrm>
              <a:off x="558675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6" name="Connettore 1 125"/>
            <p:cNvCxnSpPr>
              <a:endCxn id="125" idx="0"/>
            </p:cNvCxnSpPr>
            <p:nvPr/>
          </p:nvCxnSpPr>
          <p:spPr>
            <a:xfrm rot="5400000">
              <a:off x="558887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Connettore 1 126"/>
            <p:cNvCxnSpPr>
              <a:endCxn id="128" idx="2"/>
            </p:cNvCxnSpPr>
            <p:nvPr/>
          </p:nvCxnSpPr>
          <p:spPr>
            <a:xfrm>
              <a:off x="571802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Ovale 127"/>
            <p:cNvSpPr/>
            <p:nvPr/>
          </p:nvSpPr>
          <p:spPr>
            <a:xfrm>
              <a:off x="584930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9" name="Connettore 1 128"/>
            <p:cNvCxnSpPr>
              <a:endCxn id="128" idx="0"/>
            </p:cNvCxnSpPr>
            <p:nvPr/>
          </p:nvCxnSpPr>
          <p:spPr>
            <a:xfrm rot="5400000">
              <a:off x="585142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Connettore 1 129"/>
            <p:cNvCxnSpPr>
              <a:endCxn id="131" idx="2"/>
            </p:cNvCxnSpPr>
            <p:nvPr/>
          </p:nvCxnSpPr>
          <p:spPr>
            <a:xfrm>
              <a:off x="598058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1" name="Ovale 130"/>
            <p:cNvSpPr/>
            <p:nvPr/>
          </p:nvSpPr>
          <p:spPr>
            <a:xfrm>
              <a:off x="611185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2" name="Connettore 1 131"/>
            <p:cNvCxnSpPr>
              <a:endCxn id="131" idx="0"/>
            </p:cNvCxnSpPr>
            <p:nvPr/>
          </p:nvCxnSpPr>
          <p:spPr>
            <a:xfrm rot="5400000">
              <a:off x="611397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3" name="Connettore 1 132"/>
            <p:cNvCxnSpPr>
              <a:endCxn id="134" idx="0"/>
            </p:cNvCxnSpPr>
            <p:nvPr/>
          </p:nvCxnSpPr>
          <p:spPr>
            <a:xfrm rot="5400000">
              <a:off x="427610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4" name="Ovale 133"/>
            <p:cNvSpPr/>
            <p:nvPr/>
          </p:nvSpPr>
          <p:spPr>
            <a:xfrm>
              <a:off x="427398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5" name="Connettore 1 134"/>
            <p:cNvCxnSpPr>
              <a:stCxn id="134" idx="6"/>
            </p:cNvCxnSpPr>
            <p:nvPr/>
          </p:nvCxnSpPr>
          <p:spPr>
            <a:xfrm>
              <a:off x="4405263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6" name="Connettore 1 135"/>
            <p:cNvCxnSpPr/>
            <p:nvPr/>
          </p:nvCxnSpPr>
          <p:spPr>
            <a:xfrm rot="5400000">
              <a:off x="453865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7" name="Connettore 1 136"/>
            <p:cNvCxnSpPr/>
            <p:nvPr/>
          </p:nvCxnSpPr>
          <p:spPr>
            <a:xfrm rot="5400000">
              <a:off x="480121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8" name="Connettore 1 137"/>
            <p:cNvCxnSpPr/>
            <p:nvPr/>
          </p:nvCxnSpPr>
          <p:spPr>
            <a:xfrm rot="5400000">
              <a:off x="506376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9" name="Connettore 1 138"/>
            <p:cNvCxnSpPr/>
            <p:nvPr/>
          </p:nvCxnSpPr>
          <p:spPr>
            <a:xfrm rot="5400000">
              <a:off x="532631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0" name="Connettore 1 139"/>
            <p:cNvCxnSpPr/>
            <p:nvPr/>
          </p:nvCxnSpPr>
          <p:spPr>
            <a:xfrm rot="5400000">
              <a:off x="558887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1" name="Connettore 1 140"/>
            <p:cNvCxnSpPr/>
            <p:nvPr/>
          </p:nvCxnSpPr>
          <p:spPr>
            <a:xfrm rot="5400000">
              <a:off x="585142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2" name="Connettore 1 141"/>
            <p:cNvCxnSpPr/>
            <p:nvPr/>
          </p:nvCxnSpPr>
          <p:spPr>
            <a:xfrm rot="5400000">
              <a:off x="611397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3" name="Connettore 1 142"/>
            <p:cNvCxnSpPr/>
            <p:nvPr/>
          </p:nvCxnSpPr>
          <p:spPr>
            <a:xfrm rot="5400000">
              <a:off x="427610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Connettore 1 143"/>
            <p:cNvCxnSpPr>
              <a:endCxn id="145" idx="0"/>
            </p:cNvCxnSpPr>
            <p:nvPr/>
          </p:nvCxnSpPr>
          <p:spPr>
            <a:xfrm rot="5400000">
              <a:off x="453865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5" name="Ovale 144"/>
            <p:cNvSpPr/>
            <p:nvPr/>
          </p:nvSpPr>
          <p:spPr>
            <a:xfrm>
              <a:off x="453653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6" name="Connettore 1 145"/>
            <p:cNvCxnSpPr>
              <a:stCxn id="145" idx="6"/>
              <a:endCxn id="147" idx="2"/>
            </p:cNvCxnSpPr>
            <p:nvPr/>
          </p:nvCxnSpPr>
          <p:spPr>
            <a:xfrm>
              <a:off x="466781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7" name="Ovale 146"/>
            <p:cNvSpPr/>
            <p:nvPr/>
          </p:nvSpPr>
          <p:spPr>
            <a:xfrm>
              <a:off x="479909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8" name="Connettore 1 147"/>
            <p:cNvCxnSpPr>
              <a:endCxn id="147" idx="0"/>
            </p:cNvCxnSpPr>
            <p:nvPr/>
          </p:nvCxnSpPr>
          <p:spPr>
            <a:xfrm rot="5400000">
              <a:off x="480121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9" name="Connettore 1 148"/>
            <p:cNvCxnSpPr>
              <a:endCxn id="150" idx="2"/>
            </p:cNvCxnSpPr>
            <p:nvPr/>
          </p:nvCxnSpPr>
          <p:spPr>
            <a:xfrm>
              <a:off x="493036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0" name="Ovale 149"/>
            <p:cNvSpPr/>
            <p:nvPr/>
          </p:nvSpPr>
          <p:spPr>
            <a:xfrm>
              <a:off x="506164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1" name="Connettore 1 150"/>
            <p:cNvCxnSpPr>
              <a:endCxn id="150" idx="0"/>
            </p:cNvCxnSpPr>
            <p:nvPr/>
          </p:nvCxnSpPr>
          <p:spPr>
            <a:xfrm rot="5400000">
              <a:off x="506376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2" name="Connettore 1 151"/>
            <p:cNvCxnSpPr>
              <a:endCxn id="153" idx="2"/>
            </p:cNvCxnSpPr>
            <p:nvPr/>
          </p:nvCxnSpPr>
          <p:spPr>
            <a:xfrm>
              <a:off x="519292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3" name="Ovale 152"/>
            <p:cNvSpPr/>
            <p:nvPr/>
          </p:nvSpPr>
          <p:spPr>
            <a:xfrm>
              <a:off x="532419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4" name="Connettore 1 153"/>
            <p:cNvCxnSpPr>
              <a:endCxn id="153" idx="0"/>
            </p:cNvCxnSpPr>
            <p:nvPr/>
          </p:nvCxnSpPr>
          <p:spPr>
            <a:xfrm rot="5400000">
              <a:off x="532631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5" name="Connettore 1 154"/>
            <p:cNvCxnSpPr>
              <a:endCxn id="156" idx="2"/>
            </p:cNvCxnSpPr>
            <p:nvPr/>
          </p:nvCxnSpPr>
          <p:spPr>
            <a:xfrm>
              <a:off x="545547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6" name="Ovale 155"/>
            <p:cNvSpPr/>
            <p:nvPr/>
          </p:nvSpPr>
          <p:spPr>
            <a:xfrm>
              <a:off x="558675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7" name="Connettore 1 156"/>
            <p:cNvCxnSpPr>
              <a:endCxn id="156" idx="0"/>
            </p:cNvCxnSpPr>
            <p:nvPr/>
          </p:nvCxnSpPr>
          <p:spPr>
            <a:xfrm rot="5400000">
              <a:off x="558887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Connettore 1 157"/>
            <p:cNvCxnSpPr>
              <a:endCxn id="159" idx="2"/>
            </p:cNvCxnSpPr>
            <p:nvPr/>
          </p:nvCxnSpPr>
          <p:spPr>
            <a:xfrm>
              <a:off x="571802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9" name="Ovale 158"/>
            <p:cNvSpPr/>
            <p:nvPr/>
          </p:nvSpPr>
          <p:spPr>
            <a:xfrm>
              <a:off x="584930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0" name="Connettore 1 159"/>
            <p:cNvCxnSpPr>
              <a:endCxn id="159" idx="0"/>
            </p:cNvCxnSpPr>
            <p:nvPr/>
          </p:nvCxnSpPr>
          <p:spPr>
            <a:xfrm rot="5400000">
              <a:off x="585142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Connettore 1 160"/>
            <p:cNvCxnSpPr>
              <a:endCxn id="162" idx="2"/>
            </p:cNvCxnSpPr>
            <p:nvPr/>
          </p:nvCxnSpPr>
          <p:spPr>
            <a:xfrm>
              <a:off x="598058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2" name="Ovale 161"/>
            <p:cNvSpPr/>
            <p:nvPr/>
          </p:nvSpPr>
          <p:spPr>
            <a:xfrm>
              <a:off x="611185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3" name="Connettore 1 162"/>
            <p:cNvCxnSpPr>
              <a:endCxn id="162" idx="0"/>
            </p:cNvCxnSpPr>
            <p:nvPr/>
          </p:nvCxnSpPr>
          <p:spPr>
            <a:xfrm rot="5400000">
              <a:off x="611397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4" name="Connettore 1 163"/>
            <p:cNvCxnSpPr>
              <a:endCxn id="165" idx="0"/>
            </p:cNvCxnSpPr>
            <p:nvPr/>
          </p:nvCxnSpPr>
          <p:spPr>
            <a:xfrm rot="5400000">
              <a:off x="427610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5" name="Ovale 164"/>
            <p:cNvSpPr/>
            <p:nvPr/>
          </p:nvSpPr>
          <p:spPr>
            <a:xfrm>
              <a:off x="427398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6" name="Connettore 1 165"/>
            <p:cNvCxnSpPr>
              <a:stCxn id="165" idx="6"/>
            </p:cNvCxnSpPr>
            <p:nvPr/>
          </p:nvCxnSpPr>
          <p:spPr>
            <a:xfrm>
              <a:off x="4405263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7" name="Ovale 166"/>
            <p:cNvSpPr/>
            <p:nvPr/>
          </p:nvSpPr>
          <p:spPr>
            <a:xfrm>
              <a:off x="453653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8" name="Connettore 1 167"/>
            <p:cNvCxnSpPr>
              <a:stCxn id="167" idx="6"/>
              <a:endCxn id="169" idx="2"/>
            </p:cNvCxnSpPr>
            <p:nvPr/>
          </p:nvCxnSpPr>
          <p:spPr>
            <a:xfrm>
              <a:off x="466781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9" name="Ovale 168"/>
            <p:cNvSpPr/>
            <p:nvPr/>
          </p:nvSpPr>
          <p:spPr>
            <a:xfrm>
              <a:off x="479909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0" name="Connettore 1 169"/>
            <p:cNvCxnSpPr>
              <a:endCxn id="171" idx="2"/>
            </p:cNvCxnSpPr>
            <p:nvPr/>
          </p:nvCxnSpPr>
          <p:spPr>
            <a:xfrm>
              <a:off x="493036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1" name="Ovale 170"/>
            <p:cNvSpPr/>
            <p:nvPr/>
          </p:nvSpPr>
          <p:spPr>
            <a:xfrm>
              <a:off x="506164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2" name="Connettore 1 171"/>
            <p:cNvCxnSpPr>
              <a:endCxn id="173" idx="2"/>
            </p:cNvCxnSpPr>
            <p:nvPr/>
          </p:nvCxnSpPr>
          <p:spPr>
            <a:xfrm>
              <a:off x="519292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3" name="Ovale 172"/>
            <p:cNvSpPr/>
            <p:nvPr/>
          </p:nvSpPr>
          <p:spPr>
            <a:xfrm>
              <a:off x="532419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4" name="Connettore 1 173"/>
            <p:cNvCxnSpPr>
              <a:endCxn id="175" idx="2"/>
            </p:cNvCxnSpPr>
            <p:nvPr/>
          </p:nvCxnSpPr>
          <p:spPr>
            <a:xfrm>
              <a:off x="545547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5" name="Ovale 174"/>
            <p:cNvSpPr/>
            <p:nvPr/>
          </p:nvSpPr>
          <p:spPr>
            <a:xfrm>
              <a:off x="558675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6" name="Connettore 1 175"/>
            <p:cNvCxnSpPr>
              <a:endCxn id="177" idx="2"/>
            </p:cNvCxnSpPr>
            <p:nvPr/>
          </p:nvCxnSpPr>
          <p:spPr>
            <a:xfrm>
              <a:off x="571802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7" name="Ovale 176"/>
            <p:cNvSpPr/>
            <p:nvPr/>
          </p:nvSpPr>
          <p:spPr>
            <a:xfrm>
              <a:off x="584930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8" name="Connettore 1 177"/>
            <p:cNvCxnSpPr>
              <a:endCxn id="179" idx="2"/>
            </p:cNvCxnSpPr>
            <p:nvPr/>
          </p:nvCxnSpPr>
          <p:spPr>
            <a:xfrm>
              <a:off x="598058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9" name="Ovale 178"/>
            <p:cNvSpPr/>
            <p:nvPr/>
          </p:nvSpPr>
          <p:spPr>
            <a:xfrm>
              <a:off x="611185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0" name="Ovale 179"/>
            <p:cNvSpPr/>
            <p:nvPr/>
          </p:nvSpPr>
          <p:spPr>
            <a:xfrm>
              <a:off x="427398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81" name="Connettore 1 180"/>
            <p:cNvCxnSpPr>
              <a:stCxn id="180" idx="6"/>
            </p:cNvCxnSpPr>
            <p:nvPr/>
          </p:nvCxnSpPr>
          <p:spPr>
            <a:xfrm>
              <a:off x="4405263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5060" name="Gruppo 189"/>
          <p:cNvGrpSpPr>
            <a:grpSpLocks/>
          </p:cNvGrpSpPr>
          <p:nvPr/>
        </p:nvGrpSpPr>
        <p:grpSpPr bwMode="auto">
          <a:xfrm>
            <a:off x="638175" y="3163888"/>
            <a:ext cx="2265363" cy="2265362"/>
            <a:chOff x="638847" y="3387055"/>
            <a:chExt cx="2264790" cy="2264790"/>
          </a:xfrm>
        </p:grpSpPr>
        <p:grpSp>
          <p:nvGrpSpPr>
            <p:cNvPr id="45103" name="Gruppo 184"/>
            <p:cNvGrpSpPr>
              <a:grpSpLocks/>
            </p:cNvGrpSpPr>
            <p:nvPr/>
          </p:nvGrpSpPr>
          <p:grpSpPr bwMode="auto">
            <a:xfrm>
              <a:off x="638847" y="4000504"/>
              <a:ext cx="2264790" cy="1089114"/>
              <a:chOff x="638847" y="4000504"/>
              <a:chExt cx="2264790" cy="1089114"/>
            </a:xfrm>
          </p:grpSpPr>
          <p:cxnSp>
            <p:nvCxnSpPr>
              <p:cNvPr id="182" name="Connettore 1 181"/>
              <p:cNvCxnSpPr/>
              <p:nvPr/>
            </p:nvCxnSpPr>
            <p:spPr>
              <a:xfrm>
                <a:off x="643609" y="4547224"/>
                <a:ext cx="226002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ttore 1 182"/>
              <p:cNvCxnSpPr/>
              <p:nvPr/>
            </p:nvCxnSpPr>
            <p:spPr>
              <a:xfrm>
                <a:off x="638847" y="4001262"/>
                <a:ext cx="22600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ttore 1 183"/>
              <p:cNvCxnSpPr/>
              <p:nvPr/>
            </p:nvCxnSpPr>
            <p:spPr>
              <a:xfrm>
                <a:off x="643609" y="5090012"/>
                <a:ext cx="22600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104" name="Gruppo 185"/>
            <p:cNvGrpSpPr>
              <a:grpSpLocks/>
            </p:cNvGrpSpPr>
            <p:nvPr/>
          </p:nvGrpSpPr>
          <p:grpSpPr bwMode="auto">
            <a:xfrm rot="5400000">
              <a:off x="597083" y="3974893"/>
              <a:ext cx="2264790" cy="1089114"/>
              <a:chOff x="638847" y="4000504"/>
              <a:chExt cx="2264790" cy="1089114"/>
            </a:xfrm>
          </p:grpSpPr>
          <p:cxnSp>
            <p:nvCxnSpPr>
              <p:cNvPr id="187" name="Connettore 1 186"/>
              <p:cNvCxnSpPr/>
              <p:nvPr/>
            </p:nvCxnSpPr>
            <p:spPr>
              <a:xfrm>
                <a:off x="643608" y="4548529"/>
                <a:ext cx="2260029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Connettore 1 187"/>
              <p:cNvCxnSpPr/>
              <p:nvPr/>
            </p:nvCxnSpPr>
            <p:spPr>
              <a:xfrm>
                <a:off x="638847" y="4000981"/>
                <a:ext cx="226002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nettore 1 188"/>
              <p:cNvCxnSpPr/>
              <p:nvPr/>
            </p:nvCxnSpPr>
            <p:spPr>
              <a:xfrm>
                <a:off x="643608" y="5089730"/>
                <a:ext cx="226002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9" name="Connettore 2 198"/>
          <p:cNvCxnSpPr/>
          <p:nvPr/>
        </p:nvCxnSpPr>
        <p:spPr>
          <a:xfrm rot="5400000">
            <a:off x="6097588" y="4870450"/>
            <a:ext cx="288925" cy="1428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2 199"/>
          <p:cNvCxnSpPr/>
          <p:nvPr/>
        </p:nvCxnSpPr>
        <p:spPr>
          <a:xfrm>
            <a:off x="6364288" y="4800600"/>
            <a:ext cx="142875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ttore 2 204"/>
          <p:cNvCxnSpPr/>
          <p:nvPr/>
        </p:nvCxnSpPr>
        <p:spPr>
          <a:xfrm rot="5400000">
            <a:off x="6755607" y="4877594"/>
            <a:ext cx="287337" cy="1428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2 205"/>
          <p:cNvCxnSpPr/>
          <p:nvPr/>
        </p:nvCxnSpPr>
        <p:spPr>
          <a:xfrm>
            <a:off x="7021513" y="4806950"/>
            <a:ext cx="142875" cy="2873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ttore 2 208"/>
          <p:cNvCxnSpPr/>
          <p:nvPr/>
        </p:nvCxnSpPr>
        <p:spPr>
          <a:xfrm rot="5400000">
            <a:off x="7441407" y="4877594"/>
            <a:ext cx="287337" cy="1428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ttore 2 209"/>
          <p:cNvCxnSpPr/>
          <p:nvPr/>
        </p:nvCxnSpPr>
        <p:spPr>
          <a:xfrm>
            <a:off x="7707313" y="4806950"/>
            <a:ext cx="142875" cy="2873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ttore 2 212"/>
          <p:cNvCxnSpPr/>
          <p:nvPr/>
        </p:nvCxnSpPr>
        <p:spPr>
          <a:xfrm rot="5400000">
            <a:off x="8097838" y="4884738"/>
            <a:ext cx="288925" cy="1428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ttore 2 213"/>
          <p:cNvCxnSpPr/>
          <p:nvPr/>
        </p:nvCxnSpPr>
        <p:spPr>
          <a:xfrm>
            <a:off x="8364538" y="4814888"/>
            <a:ext cx="142875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ttore 2 216"/>
          <p:cNvCxnSpPr/>
          <p:nvPr/>
        </p:nvCxnSpPr>
        <p:spPr>
          <a:xfrm rot="5400000">
            <a:off x="3425031" y="4856957"/>
            <a:ext cx="288925" cy="1444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ttore 2 217"/>
          <p:cNvCxnSpPr/>
          <p:nvPr/>
        </p:nvCxnSpPr>
        <p:spPr>
          <a:xfrm>
            <a:off x="3692525" y="4787900"/>
            <a:ext cx="142875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ttore 2 220"/>
          <p:cNvCxnSpPr/>
          <p:nvPr/>
        </p:nvCxnSpPr>
        <p:spPr>
          <a:xfrm rot="5400000">
            <a:off x="4083050" y="4864101"/>
            <a:ext cx="287337" cy="1444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ttore 2 221"/>
          <p:cNvCxnSpPr/>
          <p:nvPr/>
        </p:nvCxnSpPr>
        <p:spPr>
          <a:xfrm>
            <a:off x="4349750" y="4794250"/>
            <a:ext cx="142875" cy="2873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ttore 2 224"/>
          <p:cNvCxnSpPr/>
          <p:nvPr/>
        </p:nvCxnSpPr>
        <p:spPr>
          <a:xfrm rot="5400000">
            <a:off x="4769644" y="4864894"/>
            <a:ext cx="287337" cy="1428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ttore 2 225"/>
          <p:cNvCxnSpPr/>
          <p:nvPr/>
        </p:nvCxnSpPr>
        <p:spPr>
          <a:xfrm>
            <a:off x="5035550" y="4794250"/>
            <a:ext cx="142875" cy="2873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ttore 2 228"/>
          <p:cNvCxnSpPr/>
          <p:nvPr/>
        </p:nvCxnSpPr>
        <p:spPr>
          <a:xfrm rot="5400000">
            <a:off x="5426075" y="4872038"/>
            <a:ext cx="288925" cy="1428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ttore 2 229"/>
          <p:cNvCxnSpPr/>
          <p:nvPr/>
        </p:nvCxnSpPr>
        <p:spPr>
          <a:xfrm>
            <a:off x="5692775" y="4802188"/>
            <a:ext cx="142875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Gruppo 296"/>
          <p:cNvGrpSpPr/>
          <p:nvPr/>
        </p:nvGrpSpPr>
        <p:grpSpPr>
          <a:xfrm>
            <a:off x="3428992" y="5077184"/>
            <a:ext cx="5143536" cy="99563"/>
            <a:chOff x="3428992" y="5128102"/>
            <a:chExt cx="5143536" cy="99563"/>
          </a:xfrm>
          <a:solidFill>
            <a:schemeClr val="accent1"/>
          </a:solidFill>
        </p:grpSpPr>
        <p:sp>
          <p:nvSpPr>
            <p:cNvPr id="201" name="Ovale 200"/>
            <p:cNvSpPr/>
            <p:nvPr/>
          </p:nvSpPr>
          <p:spPr>
            <a:xfrm>
              <a:off x="6100770" y="5140817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2" name="Ovale 201"/>
            <p:cNvSpPr/>
            <p:nvPr/>
          </p:nvSpPr>
          <p:spPr>
            <a:xfrm>
              <a:off x="6500826" y="5141379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7" name="Ovale 206"/>
            <p:cNvSpPr/>
            <p:nvPr/>
          </p:nvSpPr>
          <p:spPr>
            <a:xfrm>
              <a:off x="6757998" y="5147960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8" name="Ovale 207"/>
            <p:cNvSpPr/>
            <p:nvPr/>
          </p:nvSpPr>
          <p:spPr>
            <a:xfrm>
              <a:off x="7158054" y="5148522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1" name="Ovale 210"/>
            <p:cNvSpPr/>
            <p:nvPr/>
          </p:nvSpPr>
          <p:spPr>
            <a:xfrm>
              <a:off x="7443806" y="5147960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2" name="Ovale 211"/>
            <p:cNvSpPr/>
            <p:nvPr/>
          </p:nvSpPr>
          <p:spPr>
            <a:xfrm>
              <a:off x="7843862" y="5148522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5" name="Ovale 214"/>
            <p:cNvSpPr/>
            <p:nvPr/>
          </p:nvSpPr>
          <p:spPr>
            <a:xfrm>
              <a:off x="8101034" y="5155103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6" name="Ovale 215"/>
            <p:cNvSpPr/>
            <p:nvPr/>
          </p:nvSpPr>
          <p:spPr>
            <a:xfrm>
              <a:off x="8501090" y="5155665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9" name="Ovale 218"/>
            <p:cNvSpPr/>
            <p:nvPr/>
          </p:nvSpPr>
          <p:spPr>
            <a:xfrm>
              <a:off x="3428992" y="5128102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0" name="Ovale 219"/>
            <p:cNvSpPr/>
            <p:nvPr/>
          </p:nvSpPr>
          <p:spPr>
            <a:xfrm>
              <a:off x="3829048" y="5128664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3" name="Ovale 222"/>
            <p:cNvSpPr/>
            <p:nvPr/>
          </p:nvSpPr>
          <p:spPr>
            <a:xfrm>
              <a:off x="4086220" y="5135245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4" name="Ovale 223"/>
            <p:cNvSpPr/>
            <p:nvPr/>
          </p:nvSpPr>
          <p:spPr>
            <a:xfrm>
              <a:off x="4486276" y="5135807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7" name="Ovale 226"/>
            <p:cNvSpPr/>
            <p:nvPr/>
          </p:nvSpPr>
          <p:spPr>
            <a:xfrm>
              <a:off x="4772028" y="5135245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8" name="Ovale 227"/>
            <p:cNvSpPr/>
            <p:nvPr/>
          </p:nvSpPr>
          <p:spPr>
            <a:xfrm>
              <a:off x="5172084" y="5135807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1" name="Ovale 230"/>
            <p:cNvSpPr/>
            <p:nvPr/>
          </p:nvSpPr>
          <p:spPr>
            <a:xfrm>
              <a:off x="5429256" y="5142388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2" name="Ovale 231"/>
            <p:cNvSpPr/>
            <p:nvPr/>
          </p:nvSpPr>
          <p:spPr>
            <a:xfrm>
              <a:off x="5829312" y="5142950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246" name="Connettore 2 245"/>
          <p:cNvCxnSpPr/>
          <p:nvPr/>
        </p:nvCxnSpPr>
        <p:spPr>
          <a:xfrm rot="5400000">
            <a:off x="3684588" y="4419600"/>
            <a:ext cx="287338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ttore 2 246"/>
          <p:cNvCxnSpPr/>
          <p:nvPr/>
        </p:nvCxnSpPr>
        <p:spPr>
          <a:xfrm>
            <a:off x="4024313" y="4418013"/>
            <a:ext cx="287337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ttore 2 248"/>
          <p:cNvCxnSpPr/>
          <p:nvPr/>
        </p:nvCxnSpPr>
        <p:spPr>
          <a:xfrm rot="5400000">
            <a:off x="5022850" y="4419600"/>
            <a:ext cx="287338" cy="2873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ttore 2 249"/>
          <p:cNvCxnSpPr/>
          <p:nvPr/>
        </p:nvCxnSpPr>
        <p:spPr>
          <a:xfrm>
            <a:off x="5362575" y="4418013"/>
            <a:ext cx="287338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ttore 2 251"/>
          <p:cNvCxnSpPr/>
          <p:nvPr/>
        </p:nvCxnSpPr>
        <p:spPr>
          <a:xfrm rot="5400000">
            <a:off x="6357938" y="4433888"/>
            <a:ext cx="287337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ttore 2 252"/>
          <p:cNvCxnSpPr/>
          <p:nvPr/>
        </p:nvCxnSpPr>
        <p:spPr>
          <a:xfrm>
            <a:off x="6697663" y="4432300"/>
            <a:ext cx="288925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ttore 2 254"/>
          <p:cNvCxnSpPr/>
          <p:nvPr/>
        </p:nvCxnSpPr>
        <p:spPr>
          <a:xfrm rot="5400000">
            <a:off x="7696200" y="4433888"/>
            <a:ext cx="287337" cy="2873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ttore 2 255"/>
          <p:cNvCxnSpPr/>
          <p:nvPr/>
        </p:nvCxnSpPr>
        <p:spPr>
          <a:xfrm>
            <a:off x="8035925" y="4432300"/>
            <a:ext cx="288925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ttore 2 258"/>
          <p:cNvCxnSpPr/>
          <p:nvPr/>
        </p:nvCxnSpPr>
        <p:spPr>
          <a:xfrm rot="5400000">
            <a:off x="4152107" y="3847306"/>
            <a:ext cx="360362" cy="6127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ttore 2 259"/>
          <p:cNvCxnSpPr/>
          <p:nvPr/>
        </p:nvCxnSpPr>
        <p:spPr>
          <a:xfrm>
            <a:off x="4702175" y="3973513"/>
            <a:ext cx="612775" cy="3603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ttore 2 261"/>
          <p:cNvCxnSpPr/>
          <p:nvPr/>
        </p:nvCxnSpPr>
        <p:spPr>
          <a:xfrm rot="5400000">
            <a:off x="6834187" y="3852863"/>
            <a:ext cx="360363" cy="6111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ttore 2 262"/>
          <p:cNvCxnSpPr/>
          <p:nvPr/>
        </p:nvCxnSpPr>
        <p:spPr>
          <a:xfrm>
            <a:off x="7385050" y="3978275"/>
            <a:ext cx="611188" cy="3603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ttore 2 264"/>
          <p:cNvCxnSpPr/>
          <p:nvPr/>
        </p:nvCxnSpPr>
        <p:spPr>
          <a:xfrm rot="10800000" flipV="1">
            <a:off x="4705350" y="3302000"/>
            <a:ext cx="1295400" cy="6127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nettore 2 266"/>
          <p:cNvCxnSpPr/>
          <p:nvPr/>
        </p:nvCxnSpPr>
        <p:spPr>
          <a:xfrm rot="16200000" flipH="1">
            <a:off x="6383338" y="2974975"/>
            <a:ext cx="620712" cy="12652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Gruppo 297"/>
          <p:cNvGrpSpPr/>
          <p:nvPr/>
        </p:nvGrpSpPr>
        <p:grpSpPr>
          <a:xfrm>
            <a:off x="3632536" y="3235206"/>
            <a:ext cx="4742353" cy="1566874"/>
            <a:chOff x="3632536" y="3286124"/>
            <a:chExt cx="4742353" cy="1566874"/>
          </a:xfrm>
          <a:solidFill>
            <a:srgbClr val="0070C0"/>
          </a:solidFill>
        </p:grpSpPr>
        <p:sp>
          <p:nvSpPr>
            <p:cNvPr id="197" name="Ovale 196"/>
            <p:cNvSpPr/>
            <p:nvPr/>
          </p:nvSpPr>
          <p:spPr>
            <a:xfrm>
              <a:off x="3632536" y="4757964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3" name="Ovale 232"/>
            <p:cNvSpPr/>
            <p:nvPr/>
          </p:nvSpPr>
          <p:spPr>
            <a:xfrm>
              <a:off x="4288629" y="4764331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4" name="Ovale 233"/>
            <p:cNvSpPr/>
            <p:nvPr/>
          </p:nvSpPr>
          <p:spPr>
            <a:xfrm>
              <a:off x="4974437" y="4764331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" name="Ovale 234"/>
            <p:cNvSpPr/>
            <p:nvPr/>
          </p:nvSpPr>
          <p:spPr>
            <a:xfrm>
              <a:off x="5631665" y="4769647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6" name="Ovale 235"/>
            <p:cNvSpPr/>
            <p:nvPr/>
          </p:nvSpPr>
          <p:spPr>
            <a:xfrm>
              <a:off x="6304322" y="4769315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7" name="Ovale 236"/>
            <p:cNvSpPr/>
            <p:nvPr/>
          </p:nvSpPr>
          <p:spPr>
            <a:xfrm>
              <a:off x="6960415" y="4775682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8" name="Ovale 237"/>
            <p:cNvSpPr/>
            <p:nvPr/>
          </p:nvSpPr>
          <p:spPr>
            <a:xfrm>
              <a:off x="7646223" y="4775682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9" name="Ovale 238"/>
            <p:cNvSpPr/>
            <p:nvPr/>
          </p:nvSpPr>
          <p:spPr>
            <a:xfrm>
              <a:off x="8303451" y="4780998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8" name="Ovale 247"/>
            <p:cNvSpPr/>
            <p:nvPr/>
          </p:nvSpPr>
          <p:spPr>
            <a:xfrm>
              <a:off x="3964781" y="4391028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1" name="Ovale 250"/>
            <p:cNvSpPr/>
            <p:nvPr/>
          </p:nvSpPr>
          <p:spPr>
            <a:xfrm>
              <a:off x="5302914" y="4391036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4" name="Ovale 253"/>
            <p:cNvSpPr/>
            <p:nvPr/>
          </p:nvSpPr>
          <p:spPr>
            <a:xfrm>
              <a:off x="6638807" y="4405306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7" name="Ovale 256"/>
            <p:cNvSpPr/>
            <p:nvPr/>
          </p:nvSpPr>
          <p:spPr>
            <a:xfrm>
              <a:off x="7976940" y="4405314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1" name="Ovale 260"/>
            <p:cNvSpPr/>
            <p:nvPr/>
          </p:nvSpPr>
          <p:spPr>
            <a:xfrm>
              <a:off x="4633912" y="3952881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4" name="Ovale 263"/>
            <p:cNvSpPr/>
            <p:nvPr/>
          </p:nvSpPr>
          <p:spPr>
            <a:xfrm>
              <a:off x="7315222" y="3957644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0" name="Ovale 269"/>
            <p:cNvSpPr/>
            <p:nvPr/>
          </p:nvSpPr>
          <p:spPr>
            <a:xfrm>
              <a:off x="6000760" y="3286124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9" name="Triangolo isoscele 308"/>
          <p:cNvSpPr/>
          <p:nvPr/>
        </p:nvSpPr>
        <p:spPr>
          <a:xfrm>
            <a:off x="3000375" y="5156200"/>
            <a:ext cx="982663" cy="865188"/>
          </a:xfrm>
          <a:prstGeom prst="triangle">
            <a:avLst>
              <a:gd name="adj" fmla="val 48519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5094" name="Gruppo 265"/>
          <p:cNvGrpSpPr>
            <a:grpSpLocks/>
          </p:cNvGrpSpPr>
          <p:nvPr/>
        </p:nvGrpSpPr>
        <p:grpSpPr bwMode="auto">
          <a:xfrm>
            <a:off x="3282950" y="5529263"/>
            <a:ext cx="403225" cy="428625"/>
            <a:chOff x="3286116" y="5286388"/>
            <a:chExt cx="401959" cy="428952"/>
          </a:xfrm>
        </p:grpSpPr>
        <p:sp>
          <p:nvSpPr>
            <p:cNvPr id="268" name="Ovale 267"/>
            <p:cNvSpPr/>
            <p:nvPr/>
          </p:nvSpPr>
          <p:spPr>
            <a:xfrm>
              <a:off x="3286116" y="5562824"/>
              <a:ext cx="134514" cy="152516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69" name="Connettore 1 268"/>
            <p:cNvCxnSpPr>
              <a:endCxn id="268" idx="0"/>
            </p:cNvCxnSpPr>
            <p:nvPr/>
          </p:nvCxnSpPr>
          <p:spPr>
            <a:xfrm rot="5400000">
              <a:off x="3292208" y="5500867"/>
              <a:ext cx="122331" cy="1583"/>
            </a:xfrm>
            <a:prstGeom prst="lin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1" name="Connettore 1 270"/>
            <p:cNvCxnSpPr>
              <a:endCxn id="272" idx="2"/>
            </p:cNvCxnSpPr>
            <p:nvPr/>
          </p:nvCxnSpPr>
          <p:spPr>
            <a:xfrm>
              <a:off x="3420630" y="5639082"/>
              <a:ext cx="132931" cy="0"/>
            </a:xfrm>
            <a:prstGeom prst="lin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2" name="Ovale 271"/>
            <p:cNvSpPr/>
            <p:nvPr/>
          </p:nvSpPr>
          <p:spPr>
            <a:xfrm>
              <a:off x="3553562" y="5562824"/>
              <a:ext cx="134513" cy="152516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3" name="Connettore 1 272"/>
            <p:cNvCxnSpPr>
              <a:endCxn id="272" idx="0"/>
            </p:cNvCxnSpPr>
            <p:nvPr/>
          </p:nvCxnSpPr>
          <p:spPr>
            <a:xfrm rot="5400000">
              <a:off x="3559653" y="5500867"/>
              <a:ext cx="122331" cy="1582"/>
            </a:xfrm>
            <a:prstGeom prst="lin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4" name="Ovale 273"/>
            <p:cNvSpPr/>
            <p:nvPr/>
          </p:nvSpPr>
          <p:spPr>
            <a:xfrm>
              <a:off x="3286116" y="5286388"/>
              <a:ext cx="134514" cy="152516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5" name="Connettore 1 274"/>
            <p:cNvCxnSpPr>
              <a:endCxn id="276" idx="2"/>
            </p:cNvCxnSpPr>
            <p:nvPr/>
          </p:nvCxnSpPr>
          <p:spPr>
            <a:xfrm>
              <a:off x="3420630" y="5362646"/>
              <a:ext cx="132931" cy="1588"/>
            </a:xfrm>
            <a:prstGeom prst="lin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6" name="Ovale 275"/>
            <p:cNvSpPr/>
            <p:nvPr/>
          </p:nvSpPr>
          <p:spPr>
            <a:xfrm>
              <a:off x="3553562" y="5286388"/>
              <a:ext cx="134513" cy="152516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lang="en-US" smtClean="0"/>
              <a:t>The Prediction Binary Tree (PBT)</a:t>
            </a:r>
          </a:p>
        </p:txBody>
      </p:sp>
      <p:sp>
        <p:nvSpPr>
          <p:cNvPr id="47106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en-US" smtClean="0"/>
              <a:t>Before each new phase tile sizes are adjusted according to the previous phase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>
              <a:buFont typeface="Arial" charset="0"/>
              <a:buNone/>
            </a:pPr>
            <a:endParaRPr lang="en-US" smtClean="0"/>
          </a:p>
        </p:txBody>
      </p:sp>
      <p:grpSp>
        <p:nvGrpSpPr>
          <p:cNvPr id="5" name="Gruppo 4"/>
          <p:cNvGrpSpPr/>
          <p:nvPr/>
        </p:nvGrpSpPr>
        <p:grpSpPr>
          <a:xfrm>
            <a:off x="714348" y="2970879"/>
            <a:ext cx="2009796" cy="2083484"/>
            <a:chOff x="4273986" y="4143368"/>
            <a:chExt cx="1969150" cy="2159624"/>
          </a:xfrm>
          <a:solidFill>
            <a:schemeClr val="accent1"/>
          </a:solidFill>
        </p:grpSpPr>
        <p:sp>
          <p:nvSpPr>
            <p:cNvPr id="6" name="Ovale 5"/>
            <p:cNvSpPr/>
            <p:nvPr/>
          </p:nvSpPr>
          <p:spPr>
            <a:xfrm>
              <a:off x="453653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" name="Connettore 1 6"/>
            <p:cNvCxnSpPr>
              <a:stCxn id="6" idx="6"/>
              <a:endCxn id="8" idx="2"/>
            </p:cNvCxnSpPr>
            <p:nvPr/>
          </p:nvCxnSpPr>
          <p:spPr>
            <a:xfrm>
              <a:off x="466781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Ovale 7"/>
            <p:cNvSpPr/>
            <p:nvPr/>
          </p:nvSpPr>
          <p:spPr>
            <a:xfrm>
              <a:off x="479909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" name="Connettore 1 8"/>
            <p:cNvCxnSpPr>
              <a:stCxn id="6" idx="4"/>
            </p:cNvCxnSpPr>
            <p:nvPr/>
          </p:nvCxnSpPr>
          <p:spPr>
            <a:xfrm rot="5400000">
              <a:off x="453865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Connettore 1 9"/>
            <p:cNvCxnSpPr>
              <a:stCxn id="8" idx="4"/>
            </p:cNvCxnSpPr>
            <p:nvPr/>
          </p:nvCxnSpPr>
          <p:spPr>
            <a:xfrm rot="5400000">
              <a:off x="480121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Connettore 1 10"/>
            <p:cNvCxnSpPr>
              <a:endCxn id="12" idx="2"/>
            </p:cNvCxnSpPr>
            <p:nvPr/>
          </p:nvCxnSpPr>
          <p:spPr>
            <a:xfrm>
              <a:off x="493036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Ovale 11"/>
            <p:cNvSpPr/>
            <p:nvPr/>
          </p:nvSpPr>
          <p:spPr>
            <a:xfrm>
              <a:off x="506164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" name="Connettore 1 12"/>
            <p:cNvCxnSpPr>
              <a:stCxn id="12" idx="4"/>
            </p:cNvCxnSpPr>
            <p:nvPr/>
          </p:nvCxnSpPr>
          <p:spPr>
            <a:xfrm rot="5400000">
              <a:off x="506376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nettore 1 13"/>
            <p:cNvCxnSpPr>
              <a:endCxn id="15" idx="2"/>
            </p:cNvCxnSpPr>
            <p:nvPr/>
          </p:nvCxnSpPr>
          <p:spPr>
            <a:xfrm>
              <a:off x="519292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Ovale 14"/>
            <p:cNvSpPr/>
            <p:nvPr/>
          </p:nvSpPr>
          <p:spPr>
            <a:xfrm>
              <a:off x="532419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" name="Connettore 1 15"/>
            <p:cNvCxnSpPr>
              <a:stCxn id="15" idx="4"/>
            </p:cNvCxnSpPr>
            <p:nvPr/>
          </p:nvCxnSpPr>
          <p:spPr>
            <a:xfrm rot="5400000">
              <a:off x="532631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ttore 1 16"/>
            <p:cNvCxnSpPr>
              <a:endCxn id="18" idx="2"/>
            </p:cNvCxnSpPr>
            <p:nvPr/>
          </p:nvCxnSpPr>
          <p:spPr>
            <a:xfrm>
              <a:off x="545547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Ovale 17"/>
            <p:cNvSpPr/>
            <p:nvPr/>
          </p:nvSpPr>
          <p:spPr>
            <a:xfrm>
              <a:off x="558675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" name="Connettore 1 18"/>
            <p:cNvCxnSpPr>
              <a:stCxn id="18" idx="4"/>
            </p:cNvCxnSpPr>
            <p:nvPr/>
          </p:nvCxnSpPr>
          <p:spPr>
            <a:xfrm rot="5400000">
              <a:off x="558887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Connettore 1 19"/>
            <p:cNvCxnSpPr>
              <a:endCxn id="21" idx="2"/>
            </p:cNvCxnSpPr>
            <p:nvPr/>
          </p:nvCxnSpPr>
          <p:spPr>
            <a:xfrm>
              <a:off x="571802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Ovale 20"/>
            <p:cNvSpPr/>
            <p:nvPr/>
          </p:nvSpPr>
          <p:spPr>
            <a:xfrm>
              <a:off x="584930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" name="Connettore 1 21"/>
            <p:cNvCxnSpPr>
              <a:stCxn id="21" idx="4"/>
            </p:cNvCxnSpPr>
            <p:nvPr/>
          </p:nvCxnSpPr>
          <p:spPr>
            <a:xfrm rot="5400000">
              <a:off x="585142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Connettore 1 22"/>
            <p:cNvCxnSpPr>
              <a:endCxn id="24" idx="2"/>
            </p:cNvCxnSpPr>
            <p:nvPr/>
          </p:nvCxnSpPr>
          <p:spPr>
            <a:xfrm>
              <a:off x="598058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Ovale 23"/>
            <p:cNvSpPr/>
            <p:nvPr/>
          </p:nvSpPr>
          <p:spPr>
            <a:xfrm>
              <a:off x="611185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5" name="Connettore 1 24"/>
            <p:cNvCxnSpPr>
              <a:stCxn id="24" idx="4"/>
            </p:cNvCxnSpPr>
            <p:nvPr/>
          </p:nvCxnSpPr>
          <p:spPr>
            <a:xfrm rot="5400000">
              <a:off x="611397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Ovale 25"/>
            <p:cNvSpPr/>
            <p:nvPr/>
          </p:nvSpPr>
          <p:spPr>
            <a:xfrm>
              <a:off x="427398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" name="Connettore 1 26"/>
            <p:cNvCxnSpPr>
              <a:stCxn id="26" idx="6"/>
            </p:cNvCxnSpPr>
            <p:nvPr/>
          </p:nvCxnSpPr>
          <p:spPr>
            <a:xfrm>
              <a:off x="4405263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Connettore 1 27"/>
            <p:cNvCxnSpPr>
              <a:stCxn id="26" idx="4"/>
            </p:cNvCxnSpPr>
            <p:nvPr/>
          </p:nvCxnSpPr>
          <p:spPr>
            <a:xfrm rot="5400000">
              <a:off x="427610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Connettore 1 28"/>
            <p:cNvCxnSpPr>
              <a:endCxn id="30" idx="0"/>
            </p:cNvCxnSpPr>
            <p:nvPr/>
          </p:nvCxnSpPr>
          <p:spPr>
            <a:xfrm rot="5400000">
              <a:off x="453865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Ovale 29"/>
            <p:cNvSpPr/>
            <p:nvPr/>
          </p:nvSpPr>
          <p:spPr>
            <a:xfrm>
              <a:off x="453653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" name="Connettore 1 30"/>
            <p:cNvCxnSpPr>
              <a:stCxn id="30" idx="6"/>
              <a:endCxn id="32" idx="2"/>
            </p:cNvCxnSpPr>
            <p:nvPr/>
          </p:nvCxnSpPr>
          <p:spPr>
            <a:xfrm>
              <a:off x="466781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Ovale 31"/>
            <p:cNvSpPr/>
            <p:nvPr/>
          </p:nvSpPr>
          <p:spPr>
            <a:xfrm>
              <a:off x="479909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3" name="Connettore 1 32"/>
            <p:cNvCxnSpPr>
              <a:endCxn id="32" idx="0"/>
            </p:cNvCxnSpPr>
            <p:nvPr/>
          </p:nvCxnSpPr>
          <p:spPr>
            <a:xfrm rot="5400000">
              <a:off x="480121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Connettore 1 33"/>
            <p:cNvCxnSpPr>
              <a:endCxn id="35" idx="2"/>
            </p:cNvCxnSpPr>
            <p:nvPr/>
          </p:nvCxnSpPr>
          <p:spPr>
            <a:xfrm>
              <a:off x="493036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Ovale 34"/>
            <p:cNvSpPr/>
            <p:nvPr/>
          </p:nvSpPr>
          <p:spPr>
            <a:xfrm>
              <a:off x="506164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" name="Connettore 1 35"/>
            <p:cNvCxnSpPr>
              <a:endCxn id="35" idx="0"/>
            </p:cNvCxnSpPr>
            <p:nvPr/>
          </p:nvCxnSpPr>
          <p:spPr>
            <a:xfrm rot="5400000">
              <a:off x="506376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Connettore 1 36"/>
            <p:cNvCxnSpPr>
              <a:endCxn id="38" idx="2"/>
            </p:cNvCxnSpPr>
            <p:nvPr/>
          </p:nvCxnSpPr>
          <p:spPr>
            <a:xfrm>
              <a:off x="519292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" name="Ovale 37"/>
            <p:cNvSpPr/>
            <p:nvPr/>
          </p:nvSpPr>
          <p:spPr>
            <a:xfrm>
              <a:off x="532419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9" name="Connettore 1 38"/>
            <p:cNvCxnSpPr>
              <a:endCxn id="38" idx="0"/>
            </p:cNvCxnSpPr>
            <p:nvPr/>
          </p:nvCxnSpPr>
          <p:spPr>
            <a:xfrm rot="5400000">
              <a:off x="532631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Connettore 1 39"/>
            <p:cNvCxnSpPr>
              <a:endCxn id="41" idx="2"/>
            </p:cNvCxnSpPr>
            <p:nvPr/>
          </p:nvCxnSpPr>
          <p:spPr>
            <a:xfrm>
              <a:off x="545547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" name="Ovale 40"/>
            <p:cNvSpPr/>
            <p:nvPr/>
          </p:nvSpPr>
          <p:spPr>
            <a:xfrm>
              <a:off x="558675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2" name="Connettore 1 41"/>
            <p:cNvCxnSpPr>
              <a:endCxn id="41" idx="0"/>
            </p:cNvCxnSpPr>
            <p:nvPr/>
          </p:nvCxnSpPr>
          <p:spPr>
            <a:xfrm rot="5400000">
              <a:off x="558887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Connettore 1 42"/>
            <p:cNvCxnSpPr>
              <a:endCxn id="44" idx="2"/>
            </p:cNvCxnSpPr>
            <p:nvPr/>
          </p:nvCxnSpPr>
          <p:spPr>
            <a:xfrm>
              <a:off x="571802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4" name="Ovale 43"/>
            <p:cNvSpPr/>
            <p:nvPr/>
          </p:nvSpPr>
          <p:spPr>
            <a:xfrm>
              <a:off x="584930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5" name="Connettore 1 44"/>
            <p:cNvCxnSpPr>
              <a:endCxn id="44" idx="0"/>
            </p:cNvCxnSpPr>
            <p:nvPr/>
          </p:nvCxnSpPr>
          <p:spPr>
            <a:xfrm rot="5400000">
              <a:off x="585142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ttore 1 45"/>
            <p:cNvCxnSpPr>
              <a:endCxn id="47" idx="2"/>
            </p:cNvCxnSpPr>
            <p:nvPr/>
          </p:nvCxnSpPr>
          <p:spPr>
            <a:xfrm>
              <a:off x="598058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7" name="Ovale 46"/>
            <p:cNvSpPr/>
            <p:nvPr/>
          </p:nvSpPr>
          <p:spPr>
            <a:xfrm>
              <a:off x="611185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8" name="Connettore 1 47"/>
            <p:cNvCxnSpPr>
              <a:endCxn id="47" idx="0"/>
            </p:cNvCxnSpPr>
            <p:nvPr/>
          </p:nvCxnSpPr>
          <p:spPr>
            <a:xfrm rot="5400000">
              <a:off x="611397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" name="Connettore 1 48"/>
            <p:cNvCxnSpPr>
              <a:endCxn id="50" idx="0"/>
            </p:cNvCxnSpPr>
            <p:nvPr/>
          </p:nvCxnSpPr>
          <p:spPr>
            <a:xfrm rot="5400000">
              <a:off x="427610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Ovale 49"/>
            <p:cNvSpPr/>
            <p:nvPr/>
          </p:nvSpPr>
          <p:spPr>
            <a:xfrm>
              <a:off x="427398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1" name="Connettore 1 50"/>
            <p:cNvCxnSpPr>
              <a:stCxn id="50" idx="6"/>
            </p:cNvCxnSpPr>
            <p:nvPr/>
          </p:nvCxnSpPr>
          <p:spPr>
            <a:xfrm>
              <a:off x="4405263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2" name="Ovale 51"/>
            <p:cNvSpPr/>
            <p:nvPr/>
          </p:nvSpPr>
          <p:spPr>
            <a:xfrm>
              <a:off x="453653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3" name="Connettore 1 52"/>
            <p:cNvCxnSpPr>
              <a:stCxn id="52" idx="6"/>
              <a:endCxn id="54" idx="2"/>
            </p:cNvCxnSpPr>
            <p:nvPr/>
          </p:nvCxnSpPr>
          <p:spPr>
            <a:xfrm>
              <a:off x="466781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4" name="Ovale 53"/>
            <p:cNvSpPr/>
            <p:nvPr/>
          </p:nvSpPr>
          <p:spPr>
            <a:xfrm>
              <a:off x="479909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5" name="Connettore 1 54"/>
            <p:cNvCxnSpPr>
              <a:endCxn id="56" idx="2"/>
            </p:cNvCxnSpPr>
            <p:nvPr/>
          </p:nvCxnSpPr>
          <p:spPr>
            <a:xfrm>
              <a:off x="493036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" name="Ovale 55"/>
            <p:cNvSpPr/>
            <p:nvPr/>
          </p:nvSpPr>
          <p:spPr>
            <a:xfrm>
              <a:off x="506164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7" name="Connettore 1 56"/>
            <p:cNvCxnSpPr>
              <a:endCxn id="58" idx="2"/>
            </p:cNvCxnSpPr>
            <p:nvPr/>
          </p:nvCxnSpPr>
          <p:spPr>
            <a:xfrm>
              <a:off x="519292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8" name="Ovale 57"/>
            <p:cNvSpPr/>
            <p:nvPr/>
          </p:nvSpPr>
          <p:spPr>
            <a:xfrm>
              <a:off x="532419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9" name="Connettore 1 58"/>
            <p:cNvCxnSpPr>
              <a:endCxn id="60" idx="2"/>
            </p:cNvCxnSpPr>
            <p:nvPr/>
          </p:nvCxnSpPr>
          <p:spPr>
            <a:xfrm>
              <a:off x="545547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0" name="Ovale 59"/>
            <p:cNvSpPr/>
            <p:nvPr/>
          </p:nvSpPr>
          <p:spPr>
            <a:xfrm>
              <a:off x="558675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1" name="Connettore 1 60"/>
            <p:cNvCxnSpPr>
              <a:endCxn id="62" idx="2"/>
            </p:cNvCxnSpPr>
            <p:nvPr/>
          </p:nvCxnSpPr>
          <p:spPr>
            <a:xfrm>
              <a:off x="571802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Ovale 61"/>
            <p:cNvSpPr/>
            <p:nvPr/>
          </p:nvSpPr>
          <p:spPr>
            <a:xfrm>
              <a:off x="584930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3" name="Connettore 1 62"/>
            <p:cNvCxnSpPr>
              <a:endCxn id="64" idx="2"/>
            </p:cNvCxnSpPr>
            <p:nvPr/>
          </p:nvCxnSpPr>
          <p:spPr>
            <a:xfrm>
              <a:off x="598058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Ovale 63"/>
            <p:cNvSpPr/>
            <p:nvPr/>
          </p:nvSpPr>
          <p:spPr>
            <a:xfrm>
              <a:off x="611185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5" name="Ovale 64"/>
            <p:cNvSpPr/>
            <p:nvPr/>
          </p:nvSpPr>
          <p:spPr>
            <a:xfrm>
              <a:off x="427398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6" name="Connettore 1 65"/>
            <p:cNvCxnSpPr>
              <a:stCxn id="65" idx="6"/>
            </p:cNvCxnSpPr>
            <p:nvPr/>
          </p:nvCxnSpPr>
          <p:spPr>
            <a:xfrm>
              <a:off x="4405263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Connettore 1 66"/>
            <p:cNvCxnSpPr/>
            <p:nvPr/>
          </p:nvCxnSpPr>
          <p:spPr>
            <a:xfrm rot="5400000">
              <a:off x="453865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Connettore 1 67"/>
            <p:cNvCxnSpPr/>
            <p:nvPr/>
          </p:nvCxnSpPr>
          <p:spPr>
            <a:xfrm rot="5400000">
              <a:off x="480121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Connettore 1 68"/>
            <p:cNvCxnSpPr/>
            <p:nvPr/>
          </p:nvCxnSpPr>
          <p:spPr>
            <a:xfrm rot="5400000">
              <a:off x="506376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Connettore 1 69"/>
            <p:cNvCxnSpPr/>
            <p:nvPr/>
          </p:nvCxnSpPr>
          <p:spPr>
            <a:xfrm rot="5400000">
              <a:off x="532631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Connettore 1 70"/>
            <p:cNvCxnSpPr/>
            <p:nvPr/>
          </p:nvCxnSpPr>
          <p:spPr>
            <a:xfrm rot="5400000">
              <a:off x="558887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Connettore 1 71"/>
            <p:cNvCxnSpPr/>
            <p:nvPr/>
          </p:nvCxnSpPr>
          <p:spPr>
            <a:xfrm rot="5400000">
              <a:off x="585142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Connettore 1 72"/>
            <p:cNvCxnSpPr/>
            <p:nvPr/>
          </p:nvCxnSpPr>
          <p:spPr>
            <a:xfrm rot="5400000">
              <a:off x="611397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4" name="Connettore 1 73"/>
            <p:cNvCxnSpPr/>
            <p:nvPr/>
          </p:nvCxnSpPr>
          <p:spPr>
            <a:xfrm rot="5400000">
              <a:off x="427610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Connettore 1 74"/>
            <p:cNvCxnSpPr>
              <a:endCxn id="76" idx="0"/>
            </p:cNvCxnSpPr>
            <p:nvPr/>
          </p:nvCxnSpPr>
          <p:spPr>
            <a:xfrm rot="5400000">
              <a:off x="453865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Ovale 75"/>
            <p:cNvSpPr/>
            <p:nvPr/>
          </p:nvSpPr>
          <p:spPr>
            <a:xfrm>
              <a:off x="453653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7" name="Connettore 1 76"/>
            <p:cNvCxnSpPr>
              <a:stCxn id="76" idx="6"/>
              <a:endCxn id="78" idx="2"/>
            </p:cNvCxnSpPr>
            <p:nvPr/>
          </p:nvCxnSpPr>
          <p:spPr>
            <a:xfrm>
              <a:off x="466781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8" name="Ovale 77"/>
            <p:cNvSpPr/>
            <p:nvPr/>
          </p:nvSpPr>
          <p:spPr>
            <a:xfrm>
              <a:off x="479909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9" name="Connettore 1 78"/>
            <p:cNvCxnSpPr>
              <a:endCxn id="78" idx="0"/>
            </p:cNvCxnSpPr>
            <p:nvPr/>
          </p:nvCxnSpPr>
          <p:spPr>
            <a:xfrm rot="5400000">
              <a:off x="480121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Connettore 1 79"/>
            <p:cNvCxnSpPr>
              <a:endCxn id="81" idx="2"/>
            </p:cNvCxnSpPr>
            <p:nvPr/>
          </p:nvCxnSpPr>
          <p:spPr>
            <a:xfrm>
              <a:off x="493036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1" name="Ovale 80"/>
            <p:cNvSpPr/>
            <p:nvPr/>
          </p:nvSpPr>
          <p:spPr>
            <a:xfrm>
              <a:off x="506164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2" name="Connettore 1 81"/>
            <p:cNvCxnSpPr>
              <a:endCxn id="81" idx="0"/>
            </p:cNvCxnSpPr>
            <p:nvPr/>
          </p:nvCxnSpPr>
          <p:spPr>
            <a:xfrm rot="5400000">
              <a:off x="506376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3" name="Connettore 1 82"/>
            <p:cNvCxnSpPr>
              <a:endCxn id="84" idx="2"/>
            </p:cNvCxnSpPr>
            <p:nvPr/>
          </p:nvCxnSpPr>
          <p:spPr>
            <a:xfrm>
              <a:off x="519292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4" name="Ovale 83"/>
            <p:cNvSpPr/>
            <p:nvPr/>
          </p:nvSpPr>
          <p:spPr>
            <a:xfrm>
              <a:off x="532419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5" name="Connettore 1 84"/>
            <p:cNvCxnSpPr>
              <a:endCxn id="84" idx="0"/>
            </p:cNvCxnSpPr>
            <p:nvPr/>
          </p:nvCxnSpPr>
          <p:spPr>
            <a:xfrm rot="5400000">
              <a:off x="532631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6" name="Connettore 1 85"/>
            <p:cNvCxnSpPr>
              <a:endCxn id="87" idx="2"/>
            </p:cNvCxnSpPr>
            <p:nvPr/>
          </p:nvCxnSpPr>
          <p:spPr>
            <a:xfrm>
              <a:off x="545547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7" name="Ovale 86"/>
            <p:cNvSpPr/>
            <p:nvPr/>
          </p:nvSpPr>
          <p:spPr>
            <a:xfrm>
              <a:off x="558675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8" name="Connettore 1 87"/>
            <p:cNvCxnSpPr>
              <a:endCxn id="87" idx="0"/>
            </p:cNvCxnSpPr>
            <p:nvPr/>
          </p:nvCxnSpPr>
          <p:spPr>
            <a:xfrm rot="5400000">
              <a:off x="558887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9" name="Connettore 1 88"/>
            <p:cNvCxnSpPr>
              <a:endCxn id="90" idx="2"/>
            </p:cNvCxnSpPr>
            <p:nvPr/>
          </p:nvCxnSpPr>
          <p:spPr>
            <a:xfrm>
              <a:off x="571802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0" name="Ovale 89"/>
            <p:cNvSpPr/>
            <p:nvPr/>
          </p:nvSpPr>
          <p:spPr>
            <a:xfrm>
              <a:off x="584930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1" name="Connettore 1 90"/>
            <p:cNvCxnSpPr>
              <a:endCxn id="90" idx="0"/>
            </p:cNvCxnSpPr>
            <p:nvPr/>
          </p:nvCxnSpPr>
          <p:spPr>
            <a:xfrm rot="5400000">
              <a:off x="585142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Connettore 1 91"/>
            <p:cNvCxnSpPr>
              <a:endCxn id="93" idx="2"/>
            </p:cNvCxnSpPr>
            <p:nvPr/>
          </p:nvCxnSpPr>
          <p:spPr>
            <a:xfrm>
              <a:off x="598058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Ovale 92"/>
            <p:cNvSpPr/>
            <p:nvPr/>
          </p:nvSpPr>
          <p:spPr>
            <a:xfrm>
              <a:off x="611185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4" name="Connettore 1 93"/>
            <p:cNvCxnSpPr>
              <a:endCxn id="93" idx="0"/>
            </p:cNvCxnSpPr>
            <p:nvPr/>
          </p:nvCxnSpPr>
          <p:spPr>
            <a:xfrm rot="5400000">
              <a:off x="611397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5" name="Connettore 1 94"/>
            <p:cNvCxnSpPr>
              <a:endCxn id="96" idx="0"/>
            </p:cNvCxnSpPr>
            <p:nvPr/>
          </p:nvCxnSpPr>
          <p:spPr>
            <a:xfrm rot="5400000">
              <a:off x="427610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6" name="Ovale 95"/>
            <p:cNvSpPr/>
            <p:nvPr/>
          </p:nvSpPr>
          <p:spPr>
            <a:xfrm>
              <a:off x="427398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7" name="Connettore 1 96"/>
            <p:cNvCxnSpPr>
              <a:stCxn id="96" idx="6"/>
            </p:cNvCxnSpPr>
            <p:nvPr/>
          </p:nvCxnSpPr>
          <p:spPr>
            <a:xfrm>
              <a:off x="4405263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8" name="Ovale 97"/>
            <p:cNvSpPr/>
            <p:nvPr/>
          </p:nvSpPr>
          <p:spPr>
            <a:xfrm>
              <a:off x="453653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9" name="Connettore 1 98"/>
            <p:cNvCxnSpPr>
              <a:stCxn id="98" idx="6"/>
              <a:endCxn id="100" idx="2"/>
            </p:cNvCxnSpPr>
            <p:nvPr/>
          </p:nvCxnSpPr>
          <p:spPr>
            <a:xfrm>
              <a:off x="466781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0" name="Ovale 99"/>
            <p:cNvSpPr/>
            <p:nvPr/>
          </p:nvSpPr>
          <p:spPr>
            <a:xfrm>
              <a:off x="479909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1" name="Connettore 1 100"/>
            <p:cNvCxnSpPr>
              <a:endCxn id="102" idx="2"/>
            </p:cNvCxnSpPr>
            <p:nvPr/>
          </p:nvCxnSpPr>
          <p:spPr>
            <a:xfrm>
              <a:off x="493036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2" name="Ovale 101"/>
            <p:cNvSpPr/>
            <p:nvPr/>
          </p:nvSpPr>
          <p:spPr>
            <a:xfrm>
              <a:off x="506164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3" name="Connettore 1 102"/>
            <p:cNvCxnSpPr>
              <a:endCxn id="104" idx="2"/>
            </p:cNvCxnSpPr>
            <p:nvPr/>
          </p:nvCxnSpPr>
          <p:spPr>
            <a:xfrm>
              <a:off x="519292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Ovale 103"/>
            <p:cNvSpPr/>
            <p:nvPr/>
          </p:nvSpPr>
          <p:spPr>
            <a:xfrm>
              <a:off x="532419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5" name="Connettore 1 104"/>
            <p:cNvCxnSpPr>
              <a:endCxn id="106" idx="2"/>
            </p:cNvCxnSpPr>
            <p:nvPr/>
          </p:nvCxnSpPr>
          <p:spPr>
            <a:xfrm>
              <a:off x="545547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6" name="Ovale 105"/>
            <p:cNvSpPr/>
            <p:nvPr/>
          </p:nvSpPr>
          <p:spPr>
            <a:xfrm>
              <a:off x="558675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7" name="Connettore 1 106"/>
            <p:cNvCxnSpPr>
              <a:endCxn id="108" idx="2"/>
            </p:cNvCxnSpPr>
            <p:nvPr/>
          </p:nvCxnSpPr>
          <p:spPr>
            <a:xfrm>
              <a:off x="571802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8" name="Ovale 107"/>
            <p:cNvSpPr/>
            <p:nvPr/>
          </p:nvSpPr>
          <p:spPr>
            <a:xfrm>
              <a:off x="584930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9" name="Connettore 1 108"/>
            <p:cNvCxnSpPr>
              <a:endCxn id="110" idx="2"/>
            </p:cNvCxnSpPr>
            <p:nvPr/>
          </p:nvCxnSpPr>
          <p:spPr>
            <a:xfrm>
              <a:off x="598058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0" name="Ovale 109"/>
            <p:cNvSpPr/>
            <p:nvPr/>
          </p:nvSpPr>
          <p:spPr>
            <a:xfrm>
              <a:off x="611185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1" name="Ovale 110"/>
            <p:cNvSpPr/>
            <p:nvPr/>
          </p:nvSpPr>
          <p:spPr>
            <a:xfrm>
              <a:off x="427398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2" name="Connettore 1 111"/>
            <p:cNvCxnSpPr>
              <a:stCxn id="111" idx="6"/>
            </p:cNvCxnSpPr>
            <p:nvPr/>
          </p:nvCxnSpPr>
          <p:spPr>
            <a:xfrm>
              <a:off x="4405263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3" name="Connettore 1 112"/>
            <p:cNvCxnSpPr>
              <a:endCxn id="114" idx="0"/>
            </p:cNvCxnSpPr>
            <p:nvPr/>
          </p:nvCxnSpPr>
          <p:spPr>
            <a:xfrm rot="5400000">
              <a:off x="453865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4" name="Ovale 113"/>
            <p:cNvSpPr/>
            <p:nvPr/>
          </p:nvSpPr>
          <p:spPr>
            <a:xfrm>
              <a:off x="453653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5" name="Connettore 1 114"/>
            <p:cNvCxnSpPr>
              <a:stCxn id="114" idx="6"/>
              <a:endCxn id="116" idx="2"/>
            </p:cNvCxnSpPr>
            <p:nvPr/>
          </p:nvCxnSpPr>
          <p:spPr>
            <a:xfrm>
              <a:off x="466781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6" name="Ovale 115"/>
            <p:cNvSpPr/>
            <p:nvPr/>
          </p:nvSpPr>
          <p:spPr>
            <a:xfrm>
              <a:off x="479909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7" name="Connettore 1 116"/>
            <p:cNvCxnSpPr>
              <a:endCxn id="116" idx="0"/>
            </p:cNvCxnSpPr>
            <p:nvPr/>
          </p:nvCxnSpPr>
          <p:spPr>
            <a:xfrm rot="5400000">
              <a:off x="480121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8" name="Connettore 1 117"/>
            <p:cNvCxnSpPr>
              <a:endCxn id="119" idx="2"/>
            </p:cNvCxnSpPr>
            <p:nvPr/>
          </p:nvCxnSpPr>
          <p:spPr>
            <a:xfrm>
              <a:off x="493036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9" name="Ovale 118"/>
            <p:cNvSpPr/>
            <p:nvPr/>
          </p:nvSpPr>
          <p:spPr>
            <a:xfrm>
              <a:off x="506164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0" name="Connettore 1 119"/>
            <p:cNvCxnSpPr>
              <a:endCxn id="119" idx="0"/>
            </p:cNvCxnSpPr>
            <p:nvPr/>
          </p:nvCxnSpPr>
          <p:spPr>
            <a:xfrm rot="5400000">
              <a:off x="506376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1" name="Connettore 1 120"/>
            <p:cNvCxnSpPr>
              <a:endCxn id="122" idx="2"/>
            </p:cNvCxnSpPr>
            <p:nvPr/>
          </p:nvCxnSpPr>
          <p:spPr>
            <a:xfrm>
              <a:off x="519292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2" name="Ovale 121"/>
            <p:cNvSpPr/>
            <p:nvPr/>
          </p:nvSpPr>
          <p:spPr>
            <a:xfrm>
              <a:off x="532419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3" name="Connettore 1 122"/>
            <p:cNvCxnSpPr>
              <a:endCxn id="122" idx="0"/>
            </p:cNvCxnSpPr>
            <p:nvPr/>
          </p:nvCxnSpPr>
          <p:spPr>
            <a:xfrm rot="5400000">
              <a:off x="532631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4" name="Connettore 1 123"/>
            <p:cNvCxnSpPr>
              <a:endCxn id="125" idx="2"/>
            </p:cNvCxnSpPr>
            <p:nvPr/>
          </p:nvCxnSpPr>
          <p:spPr>
            <a:xfrm>
              <a:off x="545547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5" name="Ovale 124"/>
            <p:cNvSpPr/>
            <p:nvPr/>
          </p:nvSpPr>
          <p:spPr>
            <a:xfrm>
              <a:off x="558675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6" name="Connettore 1 125"/>
            <p:cNvCxnSpPr>
              <a:endCxn id="125" idx="0"/>
            </p:cNvCxnSpPr>
            <p:nvPr/>
          </p:nvCxnSpPr>
          <p:spPr>
            <a:xfrm rot="5400000">
              <a:off x="558887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Connettore 1 126"/>
            <p:cNvCxnSpPr>
              <a:endCxn id="128" idx="2"/>
            </p:cNvCxnSpPr>
            <p:nvPr/>
          </p:nvCxnSpPr>
          <p:spPr>
            <a:xfrm>
              <a:off x="571802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Ovale 127"/>
            <p:cNvSpPr/>
            <p:nvPr/>
          </p:nvSpPr>
          <p:spPr>
            <a:xfrm>
              <a:off x="584930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9" name="Connettore 1 128"/>
            <p:cNvCxnSpPr>
              <a:endCxn id="128" idx="0"/>
            </p:cNvCxnSpPr>
            <p:nvPr/>
          </p:nvCxnSpPr>
          <p:spPr>
            <a:xfrm rot="5400000">
              <a:off x="585142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Connettore 1 129"/>
            <p:cNvCxnSpPr>
              <a:endCxn id="131" idx="2"/>
            </p:cNvCxnSpPr>
            <p:nvPr/>
          </p:nvCxnSpPr>
          <p:spPr>
            <a:xfrm>
              <a:off x="598058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1" name="Ovale 130"/>
            <p:cNvSpPr/>
            <p:nvPr/>
          </p:nvSpPr>
          <p:spPr>
            <a:xfrm>
              <a:off x="611185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2" name="Connettore 1 131"/>
            <p:cNvCxnSpPr>
              <a:endCxn id="131" idx="0"/>
            </p:cNvCxnSpPr>
            <p:nvPr/>
          </p:nvCxnSpPr>
          <p:spPr>
            <a:xfrm rot="5400000">
              <a:off x="611397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3" name="Connettore 1 132"/>
            <p:cNvCxnSpPr>
              <a:endCxn id="134" idx="0"/>
            </p:cNvCxnSpPr>
            <p:nvPr/>
          </p:nvCxnSpPr>
          <p:spPr>
            <a:xfrm rot="5400000">
              <a:off x="427610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4" name="Ovale 133"/>
            <p:cNvSpPr/>
            <p:nvPr/>
          </p:nvSpPr>
          <p:spPr>
            <a:xfrm>
              <a:off x="427398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5" name="Connettore 1 134"/>
            <p:cNvCxnSpPr>
              <a:stCxn id="134" idx="6"/>
            </p:cNvCxnSpPr>
            <p:nvPr/>
          </p:nvCxnSpPr>
          <p:spPr>
            <a:xfrm>
              <a:off x="4405263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6" name="Connettore 1 135"/>
            <p:cNvCxnSpPr/>
            <p:nvPr/>
          </p:nvCxnSpPr>
          <p:spPr>
            <a:xfrm rot="5400000">
              <a:off x="453865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7" name="Connettore 1 136"/>
            <p:cNvCxnSpPr/>
            <p:nvPr/>
          </p:nvCxnSpPr>
          <p:spPr>
            <a:xfrm rot="5400000">
              <a:off x="480121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8" name="Connettore 1 137"/>
            <p:cNvCxnSpPr/>
            <p:nvPr/>
          </p:nvCxnSpPr>
          <p:spPr>
            <a:xfrm rot="5400000">
              <a:off x="506376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9" name="Connettore 1 138"/>
            <p:cNvCxnSpPr/>
            <p:nvPr/>
          </p:nvCxnSpPr>
          <p:spPr>
            <a:xfrm rot="5400000">
              <a:off x="532631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0" name="Connettore 1 139"/>
            <p:cNvCxnSpPr/>
            <p:nvPr/>
          </p:nvCxnSpPr>
          <p:spPr>
            <a:xfrm rot="5400000">
              <a:off x="558887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1" name="Connettore 1 140"/>
            <p:cNvCxnSpPr/>
            <p:nvPr/>
          </p:nvCxnSpPr>
          <p:spPr>
            <a:xfrm rot="5400000">
              <a:off x="585142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2" name="Connettore 1 141"/>
            <p:cNvCxnSpPr/>
            <p:nvPr/>
          </p:nvCxnSpPr>
          <p:spPr>
            <a:xfrm rot="5400000">
              <a:off x="611397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3" name="Connettore 1 142"/>
            <p:cNvCxnSpPr/>
            <p:nvPr/>
          </p:nvCxnSpPr>
          <p:spPr>
            <a:xfrm rot="5400000">
              <a:off x="427610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Connettore 1 143"/>
            <p:cNvCxnSpPr>
              <a:endCxn id="145" idx="0"/>
            </p:cNvCxnSpPr>
            <p:nvPr/>
          </p:nvCxnSpPr>
          <p:spPr>
            <a:xfrm rot="5400000">
              <a:off x="453865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5" name="Ovale 144"/>
            <p:cNvSpPr/>
            <p:nvPr/>
          </p:nvSpPr>
          <p:spPr>
            <a:xfrm>
              <a:off x="453653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6" name="Connettore 1 145"/>
            <p:cNvCxnSpPr>
              <a:stCxn id="145" idx="6"/>
              <a:endCxn id="147" idx="2"/>
            </p:cNvCxnSpPr>
            <p:nvPr/>
          </p:nvCxnSpPr>
          <p:spPr>
            <a:xfrm>
              <a:off x="466781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7" name="Ovale 146"/>
            <p:cNvSpPr/>
            <p:nvPr/>
          </p:nvSpPr>
          <p:spPr>
            <a:xfrm>
              <a:off x="479909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8" name="Connettore 1 147"/>
            <p:cNvCxnSpPr>
              <a:endCxn id="147" idx="0"/>
            </p:cNvCxnSpPr>
            <p:nvPr/>
          </p:nvCxnSpPr>
          <p:spPr>
            <a:xfrm rot="5400000">
              <a:off x="480121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9" name="Connettore 1 148"/>
            <p:cNvCxnSpPr>
              <a:endCxn id="150" idx="2"/>
            </p:cNvCxnSpPr>
            <p:nvPr/>
          </p:nvCxnSpPr>
          <p:spPr>
            <a:xfrm>
              <a:off x="493036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0" name="Ovale 149"/>
            <p:cNvSpPr/>
            <p:nvPr/>
          </p:nvSpPr>
          <p:spPr>
            <a:xfrm>
              <a:off x="506164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1" name="Connettore 1 150"/>
            <p:cNvCxnSpPr>
              <a:endCxn id="150" idx="0"/>
            </p:cNvCxnSpPr>
            <p:nvPr/>
          </p:nvCxnSpPr>
          <p:spPr>
            <a:xfrm rot="5400000">
              <a:off x="506376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2" name="Connettore 1 151"/>
            <p:cNvCxnSpPr>
              <a:endCxn id="153" idx="2"/>
            </p:cNvCxnSpPr>
            <p:nvPr/>
          </p:nvCxnSpPr>
          <p:spPr>
            <a:xfrm>
              <a:off x="519292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3" name="Ovale 152"/>
            <p:cNvSpPr/>
            <p:nvPr/>
          </p:nvSpPr>
          <p:spPr>
            <a:xfrm>
              <a:off x="532419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4" name="Connettore 1 153"/>
            <p:cNvCxnSpPr>
              <a:endCxn id="153" idx="0"/>
            </p:cNvCxnSpPr>
            <p:nvPr/>
          </p:nvCxnSpPr>
          <p:spPr>
            <a:xfrm rot="5400000">
              <a:off x="532631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5" name="Connettore 1 154"/>
            <p:cNvCxnSpPr>
              <a:endCxn id="156" idx="2"/>
            </p:cNvCxnSpPr>
            <p:nvPr/>
          </p:nvCxnSpPr>
          <p:spPr>
            <a:xfrm>
              <a:off x="545547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6" name="Ovale 155"/>
            <p:cNvSpPr/>
            <p:nvPr/>
          </p:nvSpPr>
          <p:spPr>
            <a:xfrm>
              <a:off x="558675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7" name="Connettore 1 156"/>
            <p:cNvCxnSpPr>
              <a:endCxn id="156" idx="0"/>
            </p:cNvCxnSpPr>
            <p:nvPr/>
          </p:nvCxnSpPr>
          <p:spPr>
            <a:xfrm rot="5400000">
              <a:off x="558887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Connettore 1 157"/>
            <p:cNvCxnSpPr>
              <a:endCxn id="159" idx="2"/>
            </p:cNvCxnSpPr>
            <p:nvPr/>
          </p:nvCxnSpPr>
          <p:spPr>
            <a:xfrm>
              <a:off x="571802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9" name="Ovale 158"/>
            <p:cNvSpPr/>
            <p:nvPr/>
          </p:nvSpPr>
          <p:spPr>
            <a:xfrm>
              <a:off x="584930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0" name="Connettore 1 159"/>
            <p:cNvCxnSpPr>
              <a:endCxn id="159" idx="0"/>
            </p:cNvCxnSpPr>
            <p:nvPr/>
          </p:nvCxnSpPr>
          <p:spPr>
            <a:xfrm rot="5400000">
              <a:off x="585142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Connettore 1 160"/>
            <p:cNvCxnSpPr>
              <a:endCxn id="162" idx="2"/>
            </p:cNvCxnSpPr>
            <p:nvPr/>
          </p:nvCxnSpPr>
          <p:spPr>
            <a:xfrm>
              <a:off x="598058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2" name="Ovale 161"/>
            <p:cNvSpPr/>
            <p:nvPr/>
          </p:nvSpPr>
          <p:spPr>
            <a:xfrm>
              <a:off x="611185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3" name="Connettore 1 162"/>
            <p:cNvCxnSpPr>
              <a:endCxn id="162" idx="0"/>
            </p:cNvCxnSpPr>
            <p:nvPr/>
          </p:nvCxnSpPr>
          <p:spPr>
            <a:xfrm rot="5400000">
              <a:off x="611397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4" name="Connettore 1 163"/>
            <p:cNvCxnSpPr>
              <a:endCxn id="165" idx="0"/>
            </p:cNvCxnSpPr>
            <p:nvPr/>
          </p:nvCxnSpPr>
          <p:spPr>
            <a:xfrm rot="5400000">
              <a:off x="427610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5" name="Ovale 164"/>
            <p:cNvSpPr/>
            <p:nvPr/>
          </p:nvSpPr>
          <p:spPr>
            <a:xfrm>
              <a:off x="427398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6" name="Connettore 1 165"/>
            <p:cNvCxnSpPr>
              <a:stCxn id="165" idx="6"/>
            </p:cNvCxnSpPr>
            <p:nvPr/>
          </p:nvCxnSpPr>
          <p:spPr>
            <a:xfrm>
              <a:off x="4405263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7" name="Ovale 166"/>
            <p:cNvSpPr/>
            <p:nvPr/>
          </p:nvSpPr>
          <p:spPr>
            <a:xfrm>
              <a:off x="453653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8" name="Connettore 1 167"/>
            <p:cNvCxnSpPr>
              <a:stCxn id="167" idx="6"/>
              <a:endCxn id="169" idx="2"/>
            </p:cNvCxnSpPr>
            <p:nvPr/>
          </p:nvCxnSpPr>
          <p:spPr>
            <a:xfrm>
              <a:off x="466781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9" name="Ovale 168"/>
            <p:cNvSpPr/>
            <p:nvPr/>
          </p:nvSpPr>
          <p:spPr>
            <a:xfrm>
              <a:off x="479909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0" name="Connettore 1 169"/>
            <p:cNvCxnSpPr>
              <a:endCxn id="171" idx="2"/>
            </p:cNvCxnSpPr>
            <p:nvPr/>
          </p:nvCxnSpPr>
          <p:spPr>
            <a:xfrm>
              <a:off x="493036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1" name="Ovale 170"/>
            <p:cNvSpPr/>
            <p:nvPr/>
          </p:nvSpPr>
          <p:spPr>
            <a:xfrm>
              <a:off x="506164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2" name="Connettore 1 171"/>
            <p:cNvCxnSpPr>
              <a:endCxn id="173" idx="2"/>
            </p:cNvCxnSpPr>
            <p:nvPr/>
          </p:nvCxnSpPr>
          <p:spPr>
            <a:xfrm>
              <a:off x="519292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3" name="Ovale 172"/>
            <p:cNvSpPr/>
            <p:nvPr/>
          </p:nvSpPr>
          <p:spPr>
            <a:xfrm>
              <a:off x="532419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4" name="Connettore 1 173"/>
            <p:cNvCxnSpPr>
              <a:endCxn id="175" idx="2"/>
            </p:cNvCxnSpPr>
            <p:nvPr/>
          </p:nvCxnSpPr>
          <p:spPr>
            <a:xfrm>
              <a:off x="545547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5" name="Ovale 174"/>
            <p:cNvSpPr/>
            <p:nvPr/>
          </p:nvSpPr>
          <p:spPr>
            <a:xfrm>
              <a:off x="558675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6" name="Connettore 1 175"/>
            <p:cNvCxnSpPr>
              <a:endCxn id="177" idx="2"/>
            </p:cNvCxnSpPr>
            <p:nvPr/>
          </p:nvCxnSpPr>
          <p:spPr>
            <a:xfrm>
              <a:off x="571802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7" name="Ovale 176"/>
            <p:cNvSpPr/>
            <p:nvPr/>
          </p:nvSpPr>
          <p:spPr>
            <a:xfrm>
              <a:off x="584930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8" name="Connettore 1 177"/>
            <p:cNvCxnSpPr>
              <a:endCxn id="179" idx="2"/>
            </p:cNvCxnSpPr>
            <p:nvPr/>
          </p:nvCxnSpPr>
          <p:spPr>
            <a:xfrm>
              <a:off x="598058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9" name="Ovale 178"/>
            <p:cNvSpPr/>
            <p:nvPr/>
          </p:nvSpPr>
          <p:spPr>
            <a:xfrm>
              <a:off x="611185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0" name="Ovale 179"/>
            <p:cNvSpPr/>
            <p:nvPr/>
          </p:nvSpPr>
          <p:spPr>
            <a:xfrm>
              <a:off x="427398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81" name="Connettore 1 180"/>
            <p:cNvCxnSpPr>
              <a:stCxn id="180" idx="6"/>
            </p:cNvCxnSpPr>
            <p:nvPr/>
          </p:nvCxnSpPr>
          <p:spPr>
            <a:xfrm>
              <a:off x="4405263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7108" name="Gruppo 189"/>
          <p:cNvGrpSpPr>
            <a:grpSpLocks/>
          </p:cNvGrpSpPr>
          <p:nvPr/>
        </p:nvGrpSpPr>
        <p:grpSpPr bwMode="auto">
          <a:xfrm>
            <a:off x="638175" y="2857500"/>
            <a:ext cx="2265363" cy="2265363"/>
            <a:chOff x="638847" y="3387055"/>
            <a:chExt cx="2264790" cy="2264790"/>
          </a:xfrm>
        </p:grpSpPr>
        <p:grpSp>
          <p:nvGrpSpPr>
            <p:cNvPr id="47149" name="Gruppo 184"/>
            <p:cNvGrpSpPr>
              <a:grpSpLocks/>
            </p:cNvGrpSpPr>
            <p:nvPr/>
          </p:nvGrpSpPr>
          <p:grpSpPr bwMode="auto">
            <a:xfrm>
              <a:off x="638847" y="4000504"/>
              <a:ext cx="2264790" cy="1089114"/>
              <a:chOff x="638847" y="4000504"/>
              <a:chExt cx="2264790" cy="1089114"/>
            </a:xfrm>
          </p:grpSpPr>
          <p:cxnSp>
            <p:nvCxnSpPr>
              <p:cNvPr id="182" name="Connettore 1 181"/>
              <p:cNvCxnSpPr/>
              <p:nvPr/>
            </p:nvCxnSpPr>
            <p:spPr>
              <a:xfrm>
                <a:off x="643609" y="4547224"/>
                <a:ext cx="2260028" cy="15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ttore 1 182"/>
              <p:cNvCxnSpPr/>
              <p:nvPr/>
            </p:nvCxnSpPr>
            <p:spPr>
              <a:xfrm>
                <a:off x="638847" y="4001263"/>
                <a:ext cx="22600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ttore 1 183"/>
              <p:cNvCxnSpPr/>
              <p:nvPr/>
            </p:nvCxnSpPr>
            <p:spPr>
              <a:xfrm>
                <a:off x="643609" y="5090012"/>
                <a:ext cx="22600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50" name="Gruppo 185"/>
            <p:cNvGrpSpPr>
              <a:grpSpLocks/>
            </p:cNvGrpSpPr>
            <p:nvPr/>
          </p:nvGrpSpPr>
          <p:grpSpPr bwMode="auto">
            <a:xfrm rot="5400000">
              <a:off x="597083" y="3974893"/>
              <a:ext cx="2264790" cy="1089114"/>
              <a:chOff x="638847" y="4000504"/>
              <a:chExt cx="2264790" cy="1089114"/>
            </a:xfrm>
          </p:grpSpPr>
          <p:cxnSp>
            <p:nvCxnSpPr>
              <p:cNvPr id="187" name="Connettore 1 186"/>
              <p:cNvCxnSpPr/>
              <p:nvPr/>
            </p:nvCxnSpPr>
            <p:spPr>
              <a:xfrm>
                <a:off x="643608" y="4548529"/>
                <a:ext cx="226002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Connettore 1 187"/>
              <p:cNvCxnSpPr/>
              <p:nvPr/>
            </p:nvCxnSpPr>
            <p:spPr>
              <a:xfrm>
                <a:off x="638847" y="4000980"/>
                <a:ext cx="22600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nettore 1 188"/>
              <p:cNvCxnSpPr/>
              <p:nvPr/>
            </p:nvCxnSpPr>
            <p:spPr>
              <a:xfrm>
                <a:off x="643608" y="5089729"/>
                <a:ext cx="22600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9" name="Connettore 2 198"/>
          <p:cNvCxnSpPr/>
          <p:nvPr/>
        </p:nvCxnSpPr>
        <p:spPr>
          <a:xfrm rot="5400000">
            <a:off x="6026944" y="4564856"/>
            <a:ext cx="287338" cy="1428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2 199"/>
          <p:cNvCxnSpPr/>
          <p:nvPr/>
        </p:nvCxnSpPr>
        <p:spPr>
          <a:xfrm>
            <a:off x="6292850" y="4494213"/>
            <a:ext cx="142875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ttore 2 204"/>
          <p:cNvCxnSpPr/>
          <p:nvPr/>
        </p:nvCxnSpPr>
        <p:spPr>
          <a:xfrm rot="5400000">
            <a:off x="6684169" y="4571206"/>
            <a:ext cx="287338" cy="1428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2 205"/>
          <p:cNvCxnSpPr/>
          <p:nvPr/>
        </p:nvCxnSpPr>
        <p:spPr>
          <a:xfrm>
            <a:off x="6950075" y="4500563"/>
            <a:ext cx="142875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ttore 2 208"/>
          <p:cNvCxnSpPr/>
          <p:nvPr/>
        </p:nvCxnSpPr>
        <p:spPr>
          <a:xfrm rot="5400000">
            <a:off x="7369969" y="4571206"/>
            <a:ext cx="287338" cy="1428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ttore 2 209"/>
          <p:cNvCxnSpPr/>
          <p:nvPr/>
        </p:nvCxnSpPr>
        <p:spPr>
          <a:xfrm>
            <a:off x="7635875" y="4500563"/>
            <a:ext cx="142875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ttore 2 212"/>
          <p:cNvCxnSpPr/>
          <p:nvPr/>
        </p:nvCxnSpPr>
        <p:spPr>
          <a:xfrm rot="5400000">
            <a:off x="8027194" y="4579144"/>
            <a:ext cx="287337" cy="1428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ttore 2 213"/>
          <p:cNvCxnSpPr/>
          <p:nvPr/>
        </p:nvCxnSpPr>
        <p:spPr>
          <a:xfrm>
            <a:off x="8293100" y="4508500"/>
            <a:ext cx="142875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ttore 2 216"/>
          <p:cNvCxnSpPr/>
          <p:nvPr/>
        </p:nvCxnSpPr>
        <p:spPr>
          <a:xfrm rot="5400000">
            <a:off x="3354388" y="4551362"/>
            <a:ext cx="287338" cy="1444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ttore 2 217"/>
          <p:cNvCxnSpPr/>
          <p:nvPr/>
        </p:nvCxnSpPr>
        <p:spPr>
          <a:xfrm>
            <a:off x="3621088" y="4481513"/>
            <a:ext cx="142875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ttore 2 220"/>
          <p:cNvCxnSpPr/>
          <p:nvPr/>
        </p:nvCxnSpPr>
        <p:spPr>
          <a:xfrm rot="5400000">
            <a:off x="4011613" y="4557712"/>
            <a:ext cx="287338" cy="1444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ttore 2 221"/>
          <p:cNvCxnSpPr/>
          <p:nvPr/>
        </p:nvCxnSpPr>
        <p:spPr>
          <a:xfrm>
            <a:off x="4278313" y="4487863"/>
            <a:ext cx="142875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ttore 2 224"/>
          <p:cNvCxnSpPr/>
          <p:nvPr/>
        </p:nvCxnSpPr>
        <p:spPr>
          <a:xfrm rot="5400000">
            <a:off x="4698207" y="4558506"/>
            <a:ext cx="287338" cy="1428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ttore 2 225"/>
          <p:cNvCxnSpPr/>
          <p:nvPr/>
        </p:nvCxnSpPr>
        <p:spPr>
          <a:xfrm>
            <a:off x="4964113" y="4487863"/>
            <a:ext cx="142875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ttore 2 228"/>
          <p:cNvCxnSpPr/>
          <p:nvPr/>
        </p:nvCxnSpPr>
        <p:spPr>
          <a:xfrm rot="5400000">
            <a:off x="5355432" y="4566444"/>
            <a:ext cx="287337" cy="1428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ttore 2 229"/>
          <p:cNvCxnSpPr/>
          <p:nvPr/>
        </p:nvCxnSpPr>
        <p:spPr>
          <a:xfrm>
            <a:off x="5621338" y="4495800"/>
            <a:ext cx="142875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Gruppo 296"/>
          <p:cNvGrpSpPr/>
          <p:nvPr/>
        </p:nvGrpSpPr>
        <p:grpSpPr>
          <a:xfrm>
            <a:off x="3357554" y="4770912"/>
            <a:ext cx="5143536" cy="99563"/>
            <a:chOff x="3428992" y="5128102"/>
            <a:chExt cx="5143536" cy="99563"/>
          </a:xfrm>
          <a:solidFill>
            <a:schemeClr val="accent1"/>
          </a:solidFill>
        </p:grpSpPr>
        <p:sp>
          <p:nvSpPr>
            <p:cNvPr id="201" name="Ovale 200"/>
            <p:cNvSpPr/>
            <p:nvPr/>
          </p:nvSpPr>
          <p:spPr>
            <a:xfrm>
              <a:off x="6100770" y="5140817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2" name="Ovale 201"/>
            <p:cNvSpPr/>
            <p:nvPr/>
          </p:nvSpPr>
          <p:spPr>
            <a:xfrm>
              <a:off x="6500826" y="5141379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7" name="Ovale 206"/>
            <p:cNvSpPr/>
            <p:nvPr/>
          </p:nvSpPr>
          <p:spPr>
            <a:xfrm>
              <a:off x="6757998" y="5147960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8" name="Ovale 207"/>
            <p:cNvSpPr/>
            <p:nvPr/>
          </p:nvSpPr>
          <p:spPr>
            <a:xfrm>
              <a:off x="7158054" y="5148522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1" name="Ovale 210"/>
            <p:cNvSpPr/>
            <p:nvPr/>
          </p:nvSpPr>
          <p:spPr>
            <a:xfrm>
              <a:off x="7443806" y="5147960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2" name="Ovale 211"/>
            <p:cNvSpPr/>
            <p:nvPr/>
          </p:nvSpPr>
          <p:spPr>
            <a:xfrm>
              <a:off x="7843862" y="5148522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5" name="Ovale 214"/>
            <p:cNvSpPr/>
            <p:nvPr/>
          </p:nvSpPr>
          <p:spPr>
            <a:xfrm>
              <a:off x="8101034" y="5155103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6" name="Ovale 215"/>
            <p:cNvSpPr/>
            <p:nvPr/>
          </p:nvSpPr>
          <p:spPr>
            <a:xfrm>
              <a:off x="8501090" y="5155665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9" name="Ovale 218"/>
            <p:cNvSpPr/>
            <p:nvPr/>
          </p:nvSpPr>
          <p:spPr>
            <a:xfrm>
              <a:off x="3428992" y="5128102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0" name="Ovale 219"/>
            <p:cNvSpPr/>
            <p:nvPr/>
          </p:nvSpPr>
          <p:spPr>
            <a:xfrm>
              <a:off x="3829048" y="5128664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3" name="Ovale 222"/>
            <p:cNvSpPr/>
            <p:nvPr/>
          </p:nvSpPr>
          <p:spPr>
            <a:xfrm>
              <a:off x="4086220" y="5135245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4" name="Ovale 223"/>
            <p:cNvSpPr/>
            <p:nvPr/>
          </p:nvSpPr>
          <p:spPr>
            <a:xfrm>
              <a:off x="4486276" y="5135807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7" name="Ovale 226"/>
            <p:cNvSpPr/>
            <p:nvPr/>
          </p:nvSpPr>
          <p:spPr>
            <a:xfrm>
              <a:off x="4772028" y="5135245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8" name="Ovale 227"/>
            <p:cNvSpPr/>
            <p:nvPr/>
          </p:nvSpPr>
          <p:spPr>
            <a:xfrm>
              <a:off x="5172084" y="5135807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1" name="Ovale 230"/>
            <p:cNvSpPr/>
            <p:nvPr/>
          </p:nvSpPr>
          <p:spPr>
            <a:xfrm>
              <a:off x="5429256" y="5142388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2" name="Ovale 231"/>
            <p:cNvSpPr/>
            <p:nvPr/>
          </p:nvSpPr>
          <p:spPr>
            <a:xfrm>
              <a:off x="5829312" y="5142950"/>
              <a:ext cx="71438" cy="72000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246" name="Connettore 2 245"/>
          <p:cNvCxnSpPr/>
          <p:nvPr/>
        </p:nvCxnSpPr>
        <p:spPr>
          <a:xfrm rot="5400000">
            <a:off x="3613150" y="4113213"/>
            <a:ext cx="287337" cy="2873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ttore 2 246"/>
          <p:cNvCxnSpPr/>
          <p:nvPr/>
        </p:nvCxnSpPr>
        <p:spPr>
          <a:xfrm>
            <a:off x="3952875" y="4111625"/>
            <a:ext cx="287338" cy="2873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ttore 2 248"/>
          <p:cNvCxnSpPr/>
          <p:nvPr/>
        </p:nvCxnSpPr>
        <p:spPr>
          <a:xfrm rot="5400000">
            <a:off x="4951413" y="4113213"/>
            <a:ext cx="287337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ttore 2 249"/>
          <p:cNvCxnSpPr/>
          <p:nvPr/>
        </p:nvCxnSpPr>
        <p:spPr>
          <a:xfrm>
            <a:off x="5291138" y="4111625"/>
            <a:ext cx="287337" cy="2873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ttore 2 251"/>
          <p:cNvCxnSpPr/>
          <p:nvPr/>
        </p:nvCxnSpPr>
        <p:spPr>
          <a:xfrm rot="5400000">
            <a:off x="6286500" y="4127500"/>
            <a:ext cx="287338" cy="2873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ttore 2 252"/>
          <p:cNvCxnSpPr/>
          <p:nvPr/>
        </p:nvCxnSpPr>
        <p:spPr>
          <a:xfrm>
            <a:off x="6626225" y="4125913"/>
            <a:ext cx="288925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ttore 2 254"/>
          <p:cNvCxnSpPr/>
          <p:nvPr/>
        </p:nvCxnSpPr>
        <p:spPr>
          <a:xfrm rot="5400000">
            <a:off x="7624763" y="4127500"/>
            <a:ext cx="287338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ttore 2 255"/>
          <p:cNvCxnSpPr/>
          <p:nvPr/>
        </p:nvCxnSpPr>
        <p:spPr>
          <a:xfrm>
            <a:off x="7964488" y="4125913"/>
            <a:ext cx="288925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ttore 2 258"/>
          <p:cNvCxnSpPr/>
          <p:nvPr/>
        </p:nvCxnSpPr>
        <p:spPr>
          <a:xfrm rot="5400000">
            <a:off x="4080669" y="3540919"/>
            <a:ext cx="360363" cy="6127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ttore 2 259"/>
          <p:cNvCxnSpPr/>
          <p:nvPr/>
        </p:nvCxnSpPr>
        <p:spPr>
          <a:xfrm>
            <a:off x="4630738" y="3667125"/>
            <a:ext cx="612775" cy="3603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ttore 2 261"/>
          <p:cNvCxnSpPr/>
          <p:nvPr/>
        </p:nvCxnSpPr>
        <p:spPr>
          <a:xfrm rot="5400000">
            <a:off x="6762751" y="3546475"/>
            <a:ext cx="360362" cy="6111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ttore 2 262"/>
          <p:cNvCxnSpPr/>
          <p:nvPr/>
        </p:nvCxnSpPr>
        <p:spPr>
          <a:xfrm>
            <a:off x="7313613" y="3671888"/>
            <a:ext cx="611187" cy="3603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ttore 2 264"/>
          <p:cNvCxnSpPr/>
          <p:nvPr/>
        </p:nvCxnSpPr>
        <p:spPr>
          <a:xfrm rot="10800000" flipV="1">
            <a:off x="4633913" y="2995613"/>
            <a:ext cx="1295400" cy="6127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nettore 2 266"/>
          <p:cNvCxnSpPr/>
          <p:nvPr/>
        </p:nvCxnSpPr>
        <p:spPr>
          <a:xfrm rot="16200000" flipH="1">
            <a:off x="6311900" y="2668588"/>
            <a:ext cx="620713" cy="12652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Gruppo 297"/>
          <p:cNvGrpSpPr/>
          <p:nvPr/>
        </p:nvGrpSpPr>
        <p:grpSpPr>
          <a:xfrm>
            <a:off x="3561098" y="2928934"/>
            <a:ext cx="4742353" cy="1566874"/>
            <a:chOff x="3632536" y="3286124"/>
            <a:chExt cx="4742353" cy="1566874"/>
          </a:xfrm>
          <a:solidFill>
            <a:srgbClr val="0070C0"/>
          </a:solidFill>
        </p:grpSpPr>
        <p:sp>
          <p:nvSpPr>
            <p:cNvPr id="197" name="Ovale 196"/>
            <p:cNvSpPr/>
            <p:nvPr/>
          </p:nvSpPr>
          <p:spPr>
            <a:xfrm>
              <a:off x="3632536" y="4757964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3" name="Ovale 232"/>
            <p:cNvSpPr/>
            <p:nvPr/>
          </p:nvSpPr>
          <p:spPr>
            <a:xfrm>
              <a:off x="4288629" y="4764331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4" name="Ovale 233"/>
            <p:cNvSpPr/>
            <p:nvPr/>
          </p:nvSpPr>
          <p:spPr>
            <a:xfrm>
              <a:off x="4974437" y="4764331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" name="Ovale 234"/>
            <p:cNvSpPr/>
            <p:nvPr/>
          </p:nvSpPr>
          <p:spPr>
            <a:xfrm>
              <a:off x="5631665" y="4769647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6" name="Ovale 235"/>
            <p:cNvSpPr/>
            <p:nvPr/>
          </p:nvSpPr>
          <p:spPr>
            <a:xfrm>
              <a:off x="6304322" y="4769315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7" name="Ovale 236"/>
            <p:cNvSpPr/>
            <p:nvPr/>
          </p:nvSpPr>
          <p:spPr>
            <a:xfrm>
              <a:off x="6960415" y="4775682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8" name="Ovale 237"/>
            <p:cNvSpPr/>
            <p:nvPr/>
          </p:nvSpPr>
          <p:spPr>
            <a:xfrm>
              <a:off x="7646223" y="4775682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9" name="Ovale 238"/>
            <p:cNvSpPr/>
            <p:nvPr/>
          </p:nvSpPr>
          <p:spPr>
            <a:xfrm>
              <a:off x="8303451" y="4780998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8" name="Ovale 247"/>
            <p:cNvSpPr/>
            <p:nvPr/>
          </p:nvSpPr>
          <p:spPr>
            <a:xfrm>
              <a:off x="3964781" y="4391028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1" name="Ovale 250"/>
            <p:cNvSpPr/>
            <p:nvPr/>
          </p:nvSpPr>
          <p:spPr>
            <a:xfrm>
              <a:off x="5302914" y="4391036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4" name="Ovale 253"/>
            <p:cNvSpPr/>
            <p:nvPr/>
          </p:nvSpPr>
          <p:spPr>
            <a:xfrm>
              <a:off x="6638807" y="4405306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7" name="Ovale 256"/>
            <p:cNvSpPr/>
            <p:nvPr/>
          </p:nvSpPr>
          <p:spPr>
            <a:xfrm>
              <a:off x="7976940" y="4405314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1" name="Ovale 260"/>
            <p:cNvSpPr/>
            <p:nvPr/>
          </p:nvSpPr>
          <p:spPr>
            <a:xfrm>
              <a:off x="4633912" y="3952881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4" name="Ovale 263"/>
            <p:cNvSpPr/>
            <p:nvPr/>
          </p:nvSpPr>
          <p:spPr>
            <a:xfrm>
              <a:off x="7315222" y="3957644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0" name="Ovale 269"/>
            <p:cNvSpPr/>
            <p:nvPr/>
          </p:nvSpPr>
          <p:spPr>
            <a:xfrm>
              <a:off x="6000760" y="3286124"/>
              <a:ext cx="71438" cy="72000"/>
            </a:xfrm>
            <a:prstGeom prst="ellipse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7141" name="CasellaDiTesto 267"/>
          <p:cNvSpPr txBox="1">
            <a:spLocks noChangeArrowheads="1"/>
          </p:cNvSpPr>
          <p:nvPr/>
        </p:nvSpPr>
        <p:spPr bwMode="auto">
          <a:xfrm>
            <a:off x="500063" y="607218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light tasks</a:t>
            </a:r>
          </a:p>
        </p:txBody>
      </p:sp>
      <p:sp>
        <p:nvSpPr>
          <p:cNvPr id="47142" name="CasellaDiTesto 279"/>
          <p:cNvSpPr txBox="1">
            <a:spLocks noChangeArrowheads="1"/>
          </p:cNvSpPr>
          <p:nvPr/>
        </p:nvSpPr>
        <p:spPr bwMode="auto">
          <a:xfrm>
            <a:off x="1714500" y="5715000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heavy task</a:t>
            </a:r>
          </a:p>
        </p:txBody>
      </p:sp>
      <p:cxnSp>
        <p:nvCxnSpPr>
          <p:cNvPr id="281" name="Connettore 2 280"/>
          <p:cNvCxnSpPr>
            <a:stCxn id="47142" idx="0"/>
          </p:cNvCxnSpPr>
          <p:nvPr/>
        </p:nvCxnSpPr>
        <p:spPr>
          <a:xfrm rot="5400000" flipH="1" flipV="1">
            <a:off x="2142332" y="5322094"/>
            <a:ext cx="642937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nettore 7 284"/>
          <p:cNvCxnSpPr/>
          <p:nvPr/>
        </p:nvCxnSpPr>
        <p:spPr>
          <a:xfrm rot="5400000" flipH="1" flipV="1">
            <a:off x="3460750" y="2397125"/>
            <a:ext cx="187325" cy="5108575"/>
          </a:xfrm>
          <a:prstGeom prst="curvedConnector3">
            <a:avLst>
              <a:gd name="adj1" fmla="val -25217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ttore 7 295"/>
          <p:cNvCxnSpPr/>
          <p:nvPr/>
        </p:nvCxnSpPr>
        <p:spPr>
          <a:xfrm rot="5400000" flipH="1" flipV="1">
            <a:off x="3817938" y="2397125"/>
            <a:ext cx="187325" cy="5108575"/>
          </a:xfrm>
          <a:prstGeom prst="curvedConnector3">
            <a:avLst>
              <a:gd name="adj1" fmla="val -25217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ttore 7 296"/>
          <p:cNvCxnSpPr>
            <a:stCxn id="162" idx="5"/>
            <a:endCxn id="216" idx="5"/>
          </p:cNvCxnSpPr>
          <p:nvPr/>
        </p:nvCxnSpPr>
        <p:spPr>
          <a:xfrm rot="5400000" flipH="1" flipV="1">
            <a:off x="5511006" y="2053432"/>
            <a:ext cx="173037" cy="5784850"/>
          </a:xfrm>
          <a:prstGeom prst="curvedConnector3">
            <a:avLst>
              <a:gd name="adj1" fmla="val -14595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ttore 2 320"/>
          <p:cNvCxnSpPr/>
          <p:nvPr/>
        </p:nvCxnSpPr>
        <p:spPr>
          <a:xfrm rot="16200000" flipV="1">
            <a:off x="553244" y="5447507"/>
            <a:ext cx="1000125" cy="249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ttore 2 321"/>
          <p:cNvCxnSpPr/>
          <p:nvPr/>
        </p:nvCxnSpPr>
        <p:spPr>
          <a:xfrm rot="5400000" flipH="1" flipV="1">
            <a:off x="803275" y="5446713"/>
            <a:ext cx="1000125" cy="250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Outline</a:t>
            </a:r>
          </a:p>
        </p:txBody>
      </p:sp>
      <p:sp>
        <p:nvSpPr>
          <p:cNvPr id="18434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en-US" smtClean="0"/>
              <a:t>Introduction</a:t>
            </a:r>
          </a:p>
          <a:p>
            <a:r>
              <a:rPr lang="en-US" smtClean="0"/>
              <a:t>The Load Balancing Problem</a:t>
            </a:r>
          </a:p>
          <a:p>
            <a:pPr lvl="1"/>
            <a:r>
              <a:rPr lang="en-US" smtClean="0"/>
              <a:t>Centralized vs Distributed approach</a:t>
            </a:r>
          </a:p>
          <a:p>
            <a:r>
              <a:rPr lang="en-US" smtClean="0"/>
              <a:t>Scenarios</a:t>
            </a:r>
          </a:p>
          <a:p>
            <a:pPr lvl="1"/>
            <a:r>
              <a:rPr lang="en-US" smtClean="0"/>
              <a:t>Mesh-based Computations</a:t>
            </a:r>
          </a:p>
          <a:p>
            <a:pPr lvl="1"/>
            <a:r>
              <a:rPr lang="en-US" smtClean="0"/>
              <a:t>Parallel Ray Tracing</a:t>
            </a:r>
          </a:p>
          <a:p>
            <a:pPr lvl="1"/>
            <a:r>
              <a:rPr lang="en-US" smtClean="0"/>
              <a:t>Agent-based Simulations</a:t>
            </a:r>
          </a:p>
          <a:p>
            <a:r>
              <a:rPr lang="en-US" smtClean="0"/>
              <a:t>Conclusion</a:t>
            </a:r>
          </a:p>
          <a:p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lang="en-US" smtClean="0"/>
              <a:t>The Prediction Binary Tree (PBT)</a:t>
            </a:r>
          </a:p>
        </p:txBody>
      </p:sp>
      <p:sp>
        <p:nvSpPr>
          <p:cNvPr id="49154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en-US" smtClean="0"/>
              <a:t>Before each new phase tile sizes are adjusted according to the previous phase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>
              <a:buFont typeface="Arial" charset="0"/>
              <a:buNone/>
            </a:pPr>
            <a:endParaRPr lang="en-US" smtClean="0"/>
          </a:p>
        </p:txBody>
      </p:sp>
      <p:grpSp>
        <p:nvGrpSpPr>
          <p:cNvPr id="5" name="Gruppo 4"/>
          <p:cNvGrpSpPr/>
          <p:nvPr/>
        </p:nvGrpSpPr>
        <p:grpSpPr>
          <a:xfrm>
            <a:off x="714348" y="2970879"/>
            <a:ext cx="2009796" cy="2083484"/>
            <a:chOff x="4273986" y="4143368"/>
            <a:chExt cx="1969150" cy="2159624"/>
          </a:xfrm>
          <a:solidFill>
            <a:schemeClr val="accent1"/>
          </a:solidFill>
        </p:grpSpPr>
        <p:sp>
          <p:nvSpPr>
            <p:cNvPr id="6" name="Ovale 5"/>
            <p:cNvSpPr/>
            <p:nvPr/>
          </p:nvSpPr>
          <p:spPr>
            <a:xfrm>
              <a:off x="453653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" name="Connettore 1 6"/>
            <p:cNvCxnSpPr>
              <a:stCxn id="6" idx="6"/>
              <a:endCxn id="8" idx="2"/>
            </p:cNvCxnSpPr>
            <p:nvPr/>
          </p:nvCxnSpPr>
          <p:spPr>
            <a:xfrm>
              <a:off x="466781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Ovale 7"/>
            <p:cNvSpPr/>
            <p:nvPr/>
          </p:nvSpPr>
          <p:spPr>
            <a:xfrm>
              <a:off x="479909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" name="Connettore 1 8"/>
            <p:cNvCxnSpPr>
              <a:stCxn id="6" idx="4"/>
            </p:cNvCxnSpPr>
            <p:nvPr/>
          </p:nvCxnSpPr>
          <p:spPr>
            <a:xfrm rot="5400000">
              <a:off x="453865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Connettore 1 9"/>
            <p:cNvCxnSpPr>
              <a:stCxn id="8" idx="4"/>
            </p:cNvCxnSpPr>
            <p:nvPr/>
          </p:nvCxnSpPr>
          <p:spPr>
            <a:xfrm rot="5400000">
              <a:off x="480121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Connettore 1 10"/>
            <p:cNvCxnSpPr>
              <a:endCxn id="12" idx="2"/>
            </p:cNvCxnSpPr>
            <p:nvPr/>
          </p:nvCxnSpPr>
          <p:spPr>
            <a:xfrm>
              <a:off x="493036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Ovale 11"/>
            <p:cNvSpPr/>
            <p:nvPr/>
          </p:nvSpPr>
          <p:spPr>
            <a:xfrm>
              <a:off x="506164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" name="Connettore 1 12"/>
            <p:cNvCxnSpPr>
              <a:stCxn id="12" idx="4"/>
            </p:cNvCxnSpPr>
            <p:nvPr/>
          </p:nvCxnSpPr>
          <p:spPr>
            <a:xfrm rot="5400000">
              <a:off x="506376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nettore 1 13"/>
            <p:cNvCxnSpPr>
              <a:endCxn id="15" idx="2"/>
            </p:cNvCxnSpPr>
            <p:nvPr/>
          </p:nvCxnSpPr>
          <p:spPr>
            <a:xfrm>
              <a:off x="519292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Ovale 14"/>
            <p:cNvSpPr/>
            <p:nvPr/>
          </p:nvSpPr>
          <p:spPr>
            <a:xfrm>
              <a:off x="532419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" name="Connettore 1 15"/>
            <p:cNvCxnSpPr>
              <a:stCxn id="15" idx="4"/>
            </p:cNvCxnSpPr>
            <p:nvPr/>
          </p:nvCxnSpPr>
          <p:spPr>
            <a:xfrm rot="5400000">
              <a:off x="532631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ttore 1 16"/>
            <p:cNvCxnSpPr>
              <a:endCxn id="18" idx="2"/>
            </p:cNvCxnSpPr>
            <p:nvPr/>
          </p:nvCxnSpPr>
          <p:spPr>
            <a:xfrm>
              <a:off x="545547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Ovale 17"/>
            <p:cNvSpPr/>
            <p:nvPr/>
          </p:nvSpPr>
          <p:spPr>
            <a:xfrm>
              <a:off x="558675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" name="Connettore 1 18"/>
            <p:cNvCxnSpPr>
              <a:stCxn id="18" idx="4"/>
            </p:cNvCxnSpPr>
            <p:nvPr/>
          </p:nvCxnSpPr>
          <p:spPr>
            <a:xfrm rot="5400000">
              <a:off x="558887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Connettore 1 19"/>
            <p:cNvCxnSpPr>
              <a:endCxn id="21" idx="2"/>
            </p:cNvCxnSpPr>
            <p:nvPr/>
          </p:nvCxnSpPr>
          <p:spPr>
            <a:xfrm>
              <a:off x="571802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Ovale 20"/>
            <p:cNvSpPr/>
            <p:nvPr/>
          </p:nvSpPr>
          <p:spPr>
            <a:xfrm>
              <a:off x="584930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" name="Connettore 1 21"/>
            <p:cNvCxnSpPr>
              <a:stCxn id="21" idx="4"/>
            </p:cNvCxnSpPr>
            <p:nvPr/>
          </p:nvCxnSpPr>
          <p:spPr>
            <a:xfrm rot="5400000">
              <a:off x="585142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Connettore 1 22"/>
            <p:cNvCxnSpPr>
              <a:endCxn id="24" idx="2"/>
            </p:cNvCxnSpPr>
            <p:nvPr/>
          </p:nvCxnSpPr>
          <p:spPr>
            <a:xfrm>
              <a:off x="598058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Ovale 23"/>
            <p:cNvSpPr/>
            <p:nvPr/>
          </p:nvSpPr>
          <p:spPr>
            <a:xfrm>
              <a:off x="611185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5" name="Connettore 1 24"/>
            <p:cNvCxnSpPr>
              <a:stCxn id="24" idx="4"/>
            </p:cNvCxnSpPr>
            <p:nvPr/>
          </p:nvCxnSpPr>
          <p:spPr>
            <a:xfrm rot="5400000">
              <a:off x="611397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Ovale 25"/>
            <p:cNvSpPr/>
            <p:nvPr/>
          </p:nvSpPr>
          <p:spPr>
            <a:xfrm>
              <a:off x="427398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" name="Connettore 1 26"/>
            <p:cNvCxnSpPr>
              <a:stCxn id="26" idx="6"/>
            </p:cNvCxnSpPr>
            <p:nvPr/>
          </p:nvCxnSpPr>
          <p:spPr>
            <a:xfrm>
              <a:off x="4405263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Connettore 1 27"/>
            <p:cNvCxnSpPr>
              <a:stCxn id="26" idx="4"/>
            </p:cNvCxnSpPr>
            <p:nvPr/>
          </p:nvCxnSpPr>
          <p:spPr>
            <a:xfrm rot="5400000">
              <a:off x="427610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Connettore 1 28"/>
            <p:cNvCxnSpPr>
              <a:endCxn id="30" idx="0"/>
            </p:cNvCxnSpPr>
            <p:nvPr/>
          </p:nvCxnSpPr>
          <p:spPr>
            <a:xfrm rot="5400000">
              <a:off x="453865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Ovale 29"/>
            <p:cNvSpPr/>
            <p:nvPr/>
          </p:nvSpPr>
          <p:spPr>
            <a:xfrm>
              <a:off x="453653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" name="Connettore 1 30"/>
            <p:cNvCxnSpPr>
              <a:stCxn id="30" idx="6"/>
              <a:endCxn id="32" idx="2"/>
            </p:cNvCxnSpPr>
            <p:nvPr/>
          </p:nvCxnSpPr>
          <p:spPr>
            <a:xfrm>
              <a:off x="466781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Ovale 31"/>
            <p:cNvSpPr/>
            <p:nvPr/>
          </p:nvSpPr>
          <p:spPr>
            <a:xfrm>
              <a:off x="479909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3" name="Connettore 1 32"/>
            <p:cNvCxnSpPr>
              <a:endCxn id="32" idx="0"/>
            </p:cNvCxnSpPr>
            <p:nvPr/>
          </p:nvCxnSpPr>
          <p:spPr>
            <a:xfrm rot="5400000">
              <a:off x="480121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Connettore 1 33"/>
            <p:cNvCxnSpPr>
              <a:endCxn id="35" idx="2"/>
            </p:cNvCxnSpPr>
            <p:nvPr/>
          </p:nvCxnSpPr>
          <p:spPr>
            <a:xfrm>
              <a:off x="493036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Ovale 34"/>
            <p:cNvSpPr/>
            <p:nvPr/>
          </p:nvSpPr>
          <p:spPr>
            <a:xfrm>
              <a:off x="506164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" name="Connettore 1 35"/>
            <p:cNvCxnSpPr>
              <a:endCxn id="35" idx="0"/>
            </p:cNvCxnSpPr>
            <p:nvPr/>
          </p:nvCxnSpPr>
          <p:spPr>
            <a:xfrm rot="5400000">
              <a:off x="506376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Connettore 1 36"/>
            <p:cNvCxnSpPr>
              <a:endCxn id="38" idx="2"/>
            </p:cNvCxnSpPr>
            <p:nvPr/>
          </p:nvCxnSpPr>
          <p:spPr>
            <a:xfrm>
              <a:off x="519292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" name="Ovale 37"/>
            <p:cNvSpPr/>
            <p:nvPr/>
          </p:nvSpPr>
          <p:spPr>
            <a:xfrm>
              <a:off x="532419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9" name="Connettore 1 38"/>
            <p:cNvCxnSpPr>
              <a:endCxn id="38" idx="0"/>
            </p:cNvCxnSpPr>
            <p:nvPr/>
          </p:nvCxnSpPr>
          <p:spPr>
            <a:xfrm rot="5400000">
              <a:off x="532631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Connettore 1 39"/>
            <p:cNvCxnSpPr>
              <a:endCxn id="41" idx="2"/>
            </p:cNvCxnSpPr>
            <p:nvPr/>
          </p:nvCxnSpPr>
          <p:spPr>
            <a:xfrm>
              <a:off x="545547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" name="Ovale 40"/>
            <p:cNvSpPr/>
            <p:nvPr/>
          </p:nvSpPr>
          <p:spPr>
            <a:xfrm>
              <a:off x="558675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2" name="Connettore 1 41"/>
            <p:cNvCxnSpPr>
              <a:endCxn id="41" idx="0"/>
            </p:cNvCxnSpPr>
            <p:nvPr/>
          </p:nvCxnSpPr>
          <p:spPr>
            <a:xfrm rot="5400000">
              <a:off x="558887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Connettore 1 42"/>
            <p:cNvCxnSpPr>
              <a:endCxn id="44" idx="2"/>
            </p:cNvCxnSpPr>
            <p:nvPr/>
          </p:nvCxnSpPr>
          <p:spPr>
            <a:xfrm>
              <a:off x="571802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4" name="Ovale 43"/>
            <p:cNvSpPr/>
            <p:nvPr/>
          </p:nvSpPr>
          <p:spPr>
            <a:xfrm>
              <a:off x="584930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5" name="Connettore 1 44"/>
            <p:cNvCxnSpPr>
              <a:endCxn id="44" idx="0"/>
            </p:cNvCxnSpPr>
            <p:nvPr/>
          </p:nvCxnSpPr>
          <p:spPr>
            <a:xfrm rot="5400000">
              <a:off x="585142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ttore 1 45"/>
            <p:cNvCxnSpPr>
              <a:endCxn id="47" idx="2"/>
            </p:cNvCxnSpPr>
            <p:nvPr/>
          </p:nvCxnSpPr>
          <p:spPr>
            <a:xfrm>
              <a:off x="598058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7" name="Ovale 46"/>
            <p:cNvSpPr/>
            <p:nvPr/>
          </p:nvSpPr>
          <p:spPr>
            <a:xfrm>
              <a:off x="611185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8" name="Connettore 1 47"/>
            <p:cNvCxnSpPr>
              <a:endCxn id="47" idx="0"/>
            </p:cNvCxnSpPr>
            <p:nvPr/>
          </p:nvCxnSpPr>
          <p:spPr>
            <a:xfrm rot="5400000">
              <a:off x="611397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" name="Connettore 1 48"/>
            <p:cNvCxnSpPr>
              <a:endCxn id="50" idx="0"/>
            </p:cNvCxnSpPr>
            <p:nvPr/>
          </p:nvCxnSpPr>
          <p:spPr>
            <a:xfrm rot="5400000">
              <a:off x="427610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Ovale 49"/>
            <p:cNvSpPr/>
            <p:nvPr/>
          </p:nvSpPr>
          <p:spPr>
            <a:xfrm>
              <a:off x="427398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1" name="Connettore 1 50"/>
            <p:cNvCxnSpPr>
              <a:stCxn id="50" idx="6"/>
            </p:cNvCxnSpPr>
            <p:nvPr/>
          </p:nvCxnSpPr>
          <p:spPr>
            <a:xfrm>
              <a:off x="4405263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2" name="Ovale 51"/>
            <p:cNvSpPr/>
            <p:nvPr/>
          </p:nvSpPr>
          <p:spPr>
            <a:xfrm>
              <a:off x="453653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3" name="Connettore 1 52"/>
            <p:cNvCxnSpPr>
              <a:stCxn id="52" idx="6"/>
              <a:endCxn id="54" idx="2"/>
            </p:cNvCxnSpPr>
            <p:nvPr/>
          </p:nvCxnSpPr>
          <p:spPr>
            <a:xfrm>
              <a:off x="466781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4" name="Ovale 53"/>
            <p:cNvSpPr/>
            <p:nvPr/>
          </p:nvSpPr>
          <p:spPr>
            <a:xfrm>
              <a:off x="479909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5" name="Connettore 1 54"/>
            <p:cNvCxnSpPr>
              <a:endCxn id="56" idx="2"/>
            </p:cNvCxnSpPr>
            <p:nvPr/>
          </p:nvCxnSpPr>
          <p:spPr>
            <a:xfrm>
              <a:off x="493036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" name="Ovale 55"/>
            <p:cNvSpPr/>
            <p:nvPr/>
          </p:nvSpPr>
          <p:spPr>
            <a:xfrm>
              <a:off x="506164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7" name="Connettore 1 56"/>
            <p:cNvCxnSpPr>
              <a:endCxn id="58" idx="2"/>
            </p:cNvCxnSpPr>
            <p:nvPr/>
          </p:nvCxnSpPr>
          <p:spPr>
            <a:xfrm>
              <a:off x="519292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8" name="Ovale 57"/>
            <p:cNvSpPr/>
            <p:nvPr/>
          </p:nvSpPr>
          <p:spPr>
            <a:xfrm>
              <a:off x="532419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9" name="Connettore 1 58"/>
            <p:cNvCxnSpPr>
              <a:endCxn id="60" idx="2"/>
            </p:cNvCxnSpPr>
            <p:nvPr/>
          </p:nvCxnSpPr>
          <p:spPr>
            <a:xfrm>
              <a:off x="545547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0" name="Ovale 59"/>
            <p:cNvSpPr/>
            <p:nvPr/>
          </p:nvSpPr>
          <p:spPr>
            <a:xfrm>
              <a:off x="558675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1" name="Connettore 1 60"/>
            <p:cNvCxnSpPr>
              <a:endCxn id="62" idx="2"/>
            </p:cNvCxnSpPr>
            <p:nvPr/>
          </p:nvCxnSpPr>
          <p:spPr>
            <a:xfrm>
              <a:off x="571802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Ovale 61"/>
            <p:cNvSpPr/>
            <p:nvPr/>
          </p:nvSpPr>
          <p:spPr>
            <a:xfrm>
              <a:off x="584930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3" name="Connettore 1 62"/>
            <p:cNvCxnSpPr>
              <a:endCxn id="64" idx="2"/>
            </p:cNvCxnSpPr>
            <p:nvPr/>
          </p:nvCxnSpPr>
          <p:spPr>
            <a:xfrm>
              <a:off x="598058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Ovale 63"/>
            <p:cNvSpPr/>
            <p:nvPr/>
          </p:nvSpPr>
          <p:spPr>
            <a:xfrm>
              <a:off x="611185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5" name="Ovale 64"/>
            <p:cNvSpPr/>
            <p:nvPr/>
          </p:nvSpPr>
          <p:spPr>
            <a:xfrm>
              <a:off x="427398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6" name="Connettore 1 65"/>
            <p:cNvCxnSpPr>
              <a:stCxn id="65" idx="6"/>
            </p:cNvCxnSpPr>
            <p:nvPr/>
          </p:nvCxnSpPr>
          <p:spPr>
            <a:xfrm>
              <a:off x="4405263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Connettore 1 66"/>
            <p:cNvCxnSpPr/>
            <p:nvPr/>
          </p:nvCxnSpPr>
          <p:spPr>
            <a:xfrm rot="5400000">
              <a:off x="453865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Connettore 1 67"/>
            <p:cNvCxnSpPr/>
            <p:nvPr/>
          </p:nvCxnSpPr>
          <p:spPr>
            <a:xfrm rot="5400000">
              <a:off x="480121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Connettore 1 68"/>
            <p:cNvCxnSpPr/>
            <p:nvPr/>
          </p:nvCxnSpPr>
          <p:spPr>
            <a:xfrm rot="5400000">
              <a:off x="506376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Connettore 1 69"/>
            <p:cNvCxnSpPr/>
            <p:nvPr/>
          </p:nvCxnSpPr>
          <p:spPr>
            <a:xfrm rot="5400000">
              <a:off x="532631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Connettore 1 70"/>
            <p:cNvCxnSpPr/>
            <p:nvPr/>
          </p:nvCxnSpPr>
          <p:spPr>
            <a:xfrm rot="5400000">
              <a:off x="558887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Connettore 1 71"/>
            <p:cNvCxnSpPr/>
            <p:nvPr/>
          </p:nvCxnSpPr>
          <p:spPr>
            <a:xfrm rot="5400000">
              <a:off x="585142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Connettore 1 72"/>
            <p:cNvCxnSpPr/>
            <p:nvPr/>
          </p:nvCxnSpPr>
          <p:spPr>
            <a:xfrm rot="5400000">
              <a:off x="611397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4" name="Connettore 1 73"/>
            <p:cNvCxnSpPr/>
            <p:nvPr/>
          </p:nvCxnSpPr>
          <p:spPr>
            <a:xfrm rot="5400000">
              <a:off x="427610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Connettore 1 74"/>
            <p:cNvCxnSpPr>
              <a:endCxn id="76" idx="0"/>
            </p:cNvCxnSpPr>
            <p:nvPr/>
          </p:nvCxnSpPr>
          <p:spPr>
            <a:xfrm rot="5400000">
              <a:off x="453865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Ovale 75"/>
            <p:cNvSpPr/>
            <p:nvPr/>
          </p:nvSpPr>
          <p:spPr>
            <a:xfrm>
              <a:off x="453653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7" name="Connettore 1 76"/>
            <p:cNvCxnSpPr>
              <a:stCxn id="76" idx="6"/>
              <a:endCxn id="78" idx="2"/>
            </p:cNvCxnSpPr>
            <p:nvPr/>
          </p:nvCxnSpPr>
          <p:spPr>
            <a:xfrm>
              <a:off x="466781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8" name="Ovale 77"/>
            <p:cNvSpPr/>
            <p:nvPr/>
          </p:nvSpPr>
          <p:spPr>
            <a:xfrm>
              <a:off x="479909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9" name="Connettore 1 78"/>
            <p:cNvCxnSpPr>
              <a:endCxn id="78" idx="0"/>
            </p:cNvCxnSpPr>
            <p:nvPr/>
          </p:nvCxnSpPr>
          <p:spPr>
            <a:xfrm rot="5400000">
              <a:off x="480121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Connettore 1 79"/>
            <p:cNvCxnSpPr>
              <a:endCxn id="81" idx="2"/>
            </p:cNvCxnSpPr>
            <p:nvPr/>
          </p:nvCxnSpPr>
          <p:spPr>
            <a:xfrm>
              <a:off x="493036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1" name="Ovale 80"/>
            <p:cNvSpPr/>
            <p:nvPr/>
          </p:nvSpPr>
          <p:spPr>
            <a:xfrm>
              <a:off x="506164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2" name="Connettore 1 81"/>
            <p:cNvCxnSpPr>
              <a:endCxn id="81" idx="0"/>
            </p:cNvCxnSpPr>
            <p:nvPr/>
          </p:nvCxnSpPr>
          <p:spPr>
            <a:xfrm rot="5400000">
              <a:off x="506376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3" name="Connettore 1 82"/>
            <p:cNvCxnSpPr>
              <a:endCxn id="84" idx="2"/>
            </p:cNvCxnSpPr>
            <p:nvPr/>
          </p:nvCxnSpPr>
          <p:spPr>
            <a:xfrm>
              <a:off x="519292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4" name="Ovale 83"/>
            <p:cNvSpPr/>
            <p:nvPr/>
          </p:nvSpPr>
          <p:spPr>
            <a:xfrm>
              <a:off x="532419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5" name="Connettore 1 84"/>
            <p:cNvCxnSpPr>
              <a:endCxn id="84" idx="0"/>
            </p:cNvCxnSpPr>
            <p:nvPr/>
          </p:nvCxnSpPr>
          <p:spPr>
            <a:xfrm rot="5400000">
              <a:off x="532631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6" name="Connettore 1 85"/>
            <p:cNvCxnSpPr>
              <a:endCxn id="87" idx="2"/>
            </p:cNvCxnSpPr>
            <p:nvPr/>
          </p:nvCxnSpPr>
          <p:spPr>
            <a:xfrm>
              <a:off x="545547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7" name="Ovale 86"/>
            <p:cNvSpPr/>
            <p:nvPr/>
          </p:nvSpPr>
          <p:spPr>
            <a:xfrm>
              <a:off x="558675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8" name="Connettore 1 87"/>
            <p:cNvCxnSpPr>
              <a:endCxn id="87" idx="0"/>
            </p:cNvCxnSpPr>
            <p:nvPr/>
          </p:nvCxnSpPr>
          <p:spPr>
            <a:xfrm rot="5400000">
              <a:off x="558887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9" name="Connettore 1 88"/>
            <p:cNvCxnSpPr>
              <a:endCxn id="90" idx="2"/>
            </p:cNvCxnSpPr>
            <p:nvPr/>
          </p:nvCxnSpPr>
          <p:spPr>
            <a:xfrm>
              <a:off x="571802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0" name="Ovale 89"/>
            <p:cNvSpPr/>
            <p:nvPr/>
          </p:nvSpPr>
          <p:spPr>
            <a:xfrm>
              <a:off x="584930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1" name="Connettore 1 90"/>
            <p:cNvCxnSpPr>
              <a:endCxn id="90" idx="0"/>
            </p:cNvCxnSpPr>
            <p:nvPr/>
          </p:nvCxnSpPr>
          <p:spPr>
            <a:xfrm rot="5400000">
              <a:off x="585142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Connettore 1 91"/>
            <p:cNvCxnSpPr>
              <a:endCxn id="93" idx="2"/>
            </p:cNvCxnSpPr>
            <p:nvPr/>
          </p:nvCxnSpPr>
          <p:spPr>
            <a:xfrm>
              <a:off x="598058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Ovale 92"/>
            <p:cNvSpPr/>
            <p:nvPr/>
          </p:nvSpPr>
          <p:spPr>
            <a:xfrm>
              <a:off x="611185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4" name="Connettore 1 93"/>
            <p:cNvCxnSpPr>
              <a:endCxn id="93" idx="0"/>
            </p:cNvCxnSpPr>
            <p:nvPr/>
          </p:nvCxnSpPr>
          <p:spPr>
            <a:xfrm rot="5400000">
              <a:off x="611397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5" name="Connettore 1 94"/>
            <p:cNvCxnSpPr>
              <a:endCxn id="96" idx="0"/>
            </p:cNvCxnSpPr>
            <p:nvPr/>
          </p:nvCxnSpPr>
          <p:spPr>
            <a:xfrm rot="5400000">
              <a:off x="427610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6" name="Ovale 95"/>
            <p:cNvSpPr/>
            <p:nvPr/>
          </p:nvSpPr>
          <p:spPr>
            <a:xfrm>
              <a:off x="427398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7" name="Connettore 1 96"/>
            <p:cNvCxnSpPr>
              <a:stCxn id="96" idx="6"/>
            </p:cNvCxnSpPr>
            <p:nvPr/>
          </p:nvCxnSpPr>
          <p:spPr>
            <a:xfrm>
              <a:off x="4405263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8" name="Ovale 97"/>
            <p:cNvSpPr/>
            <p:nvPr/>
          </p:nvSpPr>
          <p:spPr>
            <a:xfrm>
              <a:off x="453653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9" name="Connettore 1 98"/>
            <p:cNvCxnSpPr>
              <a:stCxn id="98" idx="6"/>
              <a:endCxn id="100" idx="2"/>
            </p:cNvCxnSpPr>
            <p:nvPr/>
          </p:nvCxnSpPr>
          <p:spPr>
            <a:xfrm>
              <a:off x="466781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0" name="Ovale 99"/>
            <p:cNvSpPr/>
            <p:nvPr/>
          </p:nvSpPr>
          <p:spPr>
            <a:xfrm>
              <a:off x="479909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1" name="Connettore 1 100"/>
            <p:cNvCxnSpPr>
              <a:endCxn id="102" idx="2"/>
            </p:cNvCxnSpPr>
            <p:nvPr/>
          </p:nvCxnSpPr>
          <p:spPr>
            <a:xfrm>
              <a:off x="493036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2" name="Ovale 101"/>
            <p:cNvSpPr/>
            <p:nvPr/>
          </p:nvSpPr>
          <p:spPr>
            <a:xfrm>
              <a:off x="506164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3" name="Connettore 1 102"/>
            <p:cNvCxnSpPr>
              <a:endCxn id="104" idx="2"/>
            </p:cNvCxnSpPr>
            <p:nvPr/>
          </p:nvCxnSpPr>
          <p:spPr>
            <a:xfrm>
              <a:off x="519292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Ovale 103"/>
            <p:cNvSpPr/>
            <p:nvPr/>
          </p:nvSpPr>
          <p:spPr>
            <a:xfrm>
              <a:off x="532419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5" name="Connettore 1 104"/>
            <p:cNvCxnSpPr>
              <a:endCxn id="106" idx="2"/>
            </p:cNvCxnSpPr>
            <p:nvPr/>
          </p:nvCxnSpPr>
          <p:spPr>
            <a:xfrm>
              <a:off x="545547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6" name="Ovale 105"/>
            <p:cNvSpPr/>
            <p:nvPr/>
          </p:nvSpPr>
          <p:spPr>
            <a:xfrm>
              <a:off x="558675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7" name="Connettore 1 106"/>
            <p:cNvCxnSpPr>
              <a:endCxn id="108" idx="2"/>
            </p:cNvCxnSpPr>
            <p:nvPr/>
          </p:nvCxnSpPr>
          <p:spPr>
            <a:xfrm>
              <a:off x="571802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8" name="Ovale 107"/>
            <p:cNvSpPr/>
            <p:nvPr/>
          </p:nvSpPr>
          <p:spPr>
            <a:xfrm>
              <a:off x="584930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9" name="Connettore 1 108"/>
            <p:cNvCxnSpPr>
              <a:endCxn id="110" idx="2"/>
            </p:cNvCxnSpPr>
            <p:nvPr/>
          </p:nvCxnSpPr>
          <p:spPr>
            <a:xfrm>
              <a:off x="598058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0" name="Ovale 109"/>
            <p:cNvSpPr/>
            <p:nvPr/>
          </p:nvSpPr>
          <p:spPr>
            <a:xfrm>
              <a:off x="611185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1" name="Ovale 110"/>
            <p:cNvSpPr/>
            <p:nvPr/>
          </p:nvSpPr>
          <p:spPr>
            <a:xfrm>
              <a:off x="427398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2" name="Connettore 1 111"/>
            <p:cNvCxnSpPr>
              <a:stCxn id="111" idx="6"/>
            </p:cNvCxnSpPr>
            <p:nvPr/>
          </p:nvCxnSpPr>
          <p:spPr>
            <a:xfrm>
              <a:off x="4405263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3" name="Connettore 1 112"/>
            <p:cNvCxnSpPr>
              <a:endCxn id="114" idx="0"/>
            </p:cNvCxnSpPr>
            <p:nvPr/>
          </p:nvCxnSpPr>
          <p:spPr>
            <a:xfrm rot="5400000">
              <a:off x="453865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4" name="Ovale 113"/>
            <p:cNvSpPr/>
            <p:nvPr/>
          </p:nvSpPr>
          <p:spPr>
            <a:xfrm>
              <a:off x="453653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5" name="Connettore 1 114"/>
            <p:cNvCxnSpPr>
              <a:stCxn id="114" idx="6"/>
              <a:endCxn id="116" idx="2"/>
            </p:cNvCxnSpPr>
            <p:nvPr/>
          </p:nvCxnSpPr>
          <p:spPr>
            <a:xfrm>
              <a:off x="466781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6" name="Ovale 115"/>
            <p:cNvSpPr/>
            <p:nvPr/>
          </p:nvSpPr>
          <p:spPr>
            <a:xfrm>
              <a:off x="479909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7" name="Connettore 1 116"/>
            <p:cNvCxnSpPr>
              <a:endCxn id="116" idx="0"/>
            </p:cNvCxnSpPr>
            <p:nvPr/>
          </p:nvCxnSpPr>
          <p:spPr>
            <a:xfrm rot="5400000">
              <a:off x="480121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8" name="Connettore 1 117"/>
            <p:cNvCxnSpPr>
              <a:endCxn id="119" idx="2"/>
            </p:cNvCxnSpPr>
            <p:nvPr/>
          </p:nvCxnSpPr>
          <p:spPr>
            <a:xfrm>
              <a:off x="493036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9" name="Ovale 118"/>
            <p:cNvSpPr/>
            <p:nvPr/>
          </p:nvSpPr>
          <p:spPr>
            <a:xfrm>
              <a:off x="506164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0" name="Connettore 1 119"/>
            <p:cNvCxnSpPr>
              <a:endCxn id="119" idx="0"/>
            </p:cNvCxnSpPr>
            <p:nvPr/>
          </p:nvCxnSpPr>
          <p:spPr>
            <a:xfrm rot="5400000">
              <a:off x="506376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1" name="Connettore 1 120"/>
            <p:cNvCxnSpPr>
              <a:endCxn id="122" idx="2"/>
            </p:cNvCxnSpPr>
            <p:nvPr/>
          </p:nvCxnSpPr>
          <p:spPr>
            <a:xfrm>
              <a:off x="519292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2" name="Ovale 121"/>
            <p:cNvSpPr/>
            <p:nvPr/>
          </p:nvSpPr>
          <p:spPr>
            <a:xfrm>
              <a:off x="532419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3" name="Connettore 1 122"/>
            <p:cNvCxnSpPr>
              <a:endCxn id="122" idx="0"/>
            </p:cNvCxnSpPr>
            <p:nvPr/>
          </p:nvCxnSpPr>
          <p:spPr>
            <a:xfrm rot="5400000">
              <a:off x="532631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4" name="Connettore 1 123"/>
            <p:cNvCxnSpPr>
              <a:endCxn id="125" idx="2"/>
            </p:cNvCxnSpPr>
            <p:nvPr/>
          </p:nvCxnSpPr>
          <p:spPr>
            <a:xfrm>
              <a:off x="545547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5" name="Ovale 124"/>
            <p:cNvSpPr/>
            <p:nvPr/>
          </p:nvSpPr>
          <p:spPr>
            <a:xfrm>
              <a:off x="558675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6" name="Connettore 1 125"/>
            <p:cNvCxnSpPr>
              <a:endCxn id="125" idx="0"/>
            </p:cNvCxnSpPr>
            <p:nvPr/>
          </p:nvCxnSpPr>
          <p:spPr>
            <a:xfrm rot="5400000">
              <a:off x="558887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Connettore 1 126"/>
            <p:cNvCxnSpPr>
              <a:endCxn id="128" idx="2"/>
            </p:cNvCxnSpPr>
            <p:nvPr/>
          </p:nvCxnSpPr>
          <p:spPr>
            <a:xfrm>
              <a:off x="571802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Ovale 127"/>
            <p:cNvSpPr/>
            <p:nvPr/>
          </p:nvSpPr>
          <p:spPr>
            <a:xfrm>
              <a:off x="584930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9" name="Connettore 1 128"/>
            <p:cNvCxnSpPr>
              <a:endCxn id="128" idx="0"/>
            </p:cNvCxnSpPr>
            <p:nvPr/>
          </p:nvCxnSpPr>
          <p:spPr>
            <a:xfrm rot="5400000">
              <a:off x="585142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Connettore 1 129"/>
            <p:cNvCxnSpPr>
              <a:endCxn id="131" idx="2"/>
            </p:cNvCxnSpPr>
            <p:nvPr/>
          </p:nvCxnSpPr>
          <p:spPr>
            <a:xfrm>
              <a:off x="598058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1" name="Ovale 130"/>
            <p:cNvSpPr/>
            <p:nvPr/>
          </p:nvSpPr>
          <p:spPr>
            <a:xfrm>
              <a:off x="611185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2" name="Connettore 1 131"/>
            <p:cNvCxnSpPr>
              <a:endCxn id="131" idx="0"/>
            </p:cNvCxnSpPr>
            <p:nvPr/>
          </p:nvCxnSpPr>
          <p:spPr>
            <a:xfrm rot="5400000">
              <a:off x="611397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3" name="Connettore 1 132"/>
            <p:cNvCxnSpPr>
              <a:endCxn id="134" idx="0"/>
            </p:cNvCxnSpPr>
            <p:nvPr/>
          </p:nvCxnSpPr>
          <p:spPr>
            <a:xfrm rot="5400000">
              <a:off x="427610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4" name="Ovale 133"/>
            <p:cNvSpPr/>
            <p:nvPr/>
          </p:nvSpPr>
          <p:spPr>
            <a:xfrm>
              <a:off x="427398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5" name="Connettore 1 134"/>
            <p:cNvCxnSpPr>
              <a:stCxn id="134" idx="6"/>
            </p:cNvCxnSpPr>
            <p:nvPr/>
          </p:nvCxnSpPr>
          <p:spPr>
            <a:xfrm>
              <a:off x="4405263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6" name="Connettore 1 135"/>
            <p:cNvCxnSpPr/>
            <p:nvPr/>
          </p:nvCxnSpPr>
          <p:spPr>
            <a:xfrm rot="5400000">
              <a:off x="453865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7" name="Connettore 1 136"/>
            <p:cNvCxnSpPr/>
            <p:nvPr/>
          </p:nvCxnSpPr>
          <p:spPr>
            <a:xfrm rot="5400000">
              <a:off x="480121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8" name="Connettore 1 137"/>
            <p:cNvCxnSpPr/>
            <p:nvPr/>
          </p:nvCxnSpPr>
          <p:spPr>
            <a:xfrm rot="5400000">
              <a:off x="506376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9" name="Connettore 1 138"/>
            <p:cNvCxnSpPr/>
            <p:nvPr/>
          </p:nvCxnSpPr>
          <p:spPr>
            <a:xfrm rot="5400000">
              <a:off x="532631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0" name="Connettore 1 139"/>
            <p:cNvCxnSpPr/>
            <p:nvPr/>
          </p:nvCxnSpPr>
          <p:spPr>
            <a:xfrm rot="5400000">
              <a:off x="558887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1" name="Connettore 1 140"/>
            <p:cNvCxnSpPr/>
            <p:nvPr/>
          </p:nvCxnSpPr>
          <p:spPr>
            <a:xfrm rot="5400000">
              <a:off x="585142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2" name="Connettore 1 141"/>
            <p:cNvCxnSpPr/>
            <p:nvPr/>
          </p:nvCxnSpPr>
          <p:spPr>
            <a:xfrm rot="5400000">
              <a:off x="611397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3" name="Connettore 1 142"/>
            <p:cNvCxnSpPr/>
            <p:nvPr/>
          </p:nvCxnSpPr>
          <p:spPr>
            <a:xfrm rot="5400000">
              <a:off x="427610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Connettore 1 143"/>
            <p:cNvCxnSpPr>
              <a:endCxn id="145" idx="0"/>
            </p:cNvCxnSpPr>
            <p:nvPr/>
          </p:nvCxnSpPr>
          <p:spPr>
            <a:xfrm rot="5400000">
              <a:off x="453865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5" name="Ovale 144"/>
            <p:cNvSpPr/>
            <p:nvPr/>
          </p:nvSpPr>
          <p:spPr>
            <a:xfrm>
              <a:off x="453653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6" name="Connettore 1 145"/>
            <p:cNvCxnSpPr>
              <a:stCxn id="145" idx="6"/>
              <a:endCxn id="147" idx="2"/>
            </p:cNvCxnSpPr>
            <p:nvPr/>
          </p:nvCxnSpPr>
          <p:spPr>
            <a:xfrm>
              <a:off x="466781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7" name="Ovale 146"/>
            <p:cNvSpPr/>
            <p:nvPr/>
          </p:nvSpPr>
          <p:spPr>
            <a:xfrm>
              <a:off x="479909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8" name="Connettore 1 147"/>
            <p:cNvCxnSpPr>
              <a:endCxn id="147" idx="0"/>
            </p:cNvCxnSpPr>
            <p:nvPr/>
          </p:nvCxnSpPr>
          <p:spPr>
            <a:xfrm rot="5400000">
              <a:off x="480121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9" name="Connettore 1 148"/>
            <p:cNvCxnSpPr>
              <a:endCxn id="150" idx="2"/>
            </p:cNvCxnSpPr>
            <p:nvPr/>
          </p:nvCxnSpPr>
          <p:spPr>
            <a:xfrm>
              <a:off x="493036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0" name="Ovale 149"/>
            <p:cNvSpPr/>
            <p:nvPr/>
          </p:nvSpPr>
          <p:spPr>
            <a:xfrm>
              <a:off x="506164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1" name="Connettore 1 150"/>
            <p:cNvCxnSpPr>
              <a:endCxn id="150" idx="0"/>
            </p:cNvCxnSpPr>
            <p:nvPr/>
          </p:nvCxnSpPr>
          <p:spPr>
            <a:xfrm rot="5400000">
              <a:off x="506376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2" name="Connettore 1 151"/>
            <p:cNvCxnSpPr>
              <a:endCxn id="153" idx="2"/>
            </p:cNvCxnSpPr>
            <p:nvPr/>
          </p:nvCxnSpPr>
          <p:spPr>
            <a:xfrm>
              <a:off x="519292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3" name="Ovale 152"/>
            <p:cNvSpPr/>
            <p:nvPr/>
          </p:nvSpPr>
          <p:spPr>
            <a:xfrm>
              <a:off x="532419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4" name="Connettore 1 153"/>
            <p:cNvCxnSpPr>
              <a:endCxn id="153" idx="0"/>
            </p:cNvCxnSpPr>
            <p:nvPr/>
          </p:nvCxnSpPr>
          <p:spPr>
            <a:xfrm rot="5400000">
              <a:off x="532631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5" name="Connettore 1 154"/>
            <p:cNvCxnSpPr>
              <a:endCxn id="156" idx="2"/>
            </p:cNvCxnSpPr>
            <p:nvPr/>
          </p:nvCxnSpPr>
          <p:spPr>
            <a:xfrm>
              <a:off x="545547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6" name="Ovale 155"/>
            <p:cNvSpPr/>
            <p:nvPr/>
          </p:nvSpPr>
          <p:spPr>
            <a:xfrm>
              <a:off x="558675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7" name="Connettore 1 156"/>
            <p:cNvCxnSpPr>
              <a:endCxn id="156" idx="0"/>
            </p:cNvCxnSpPr>
            <p:nvPr/>
          </p:nvCxnSpPr>
          <p:spPr>
            <a:xfrm rot="5400000">
              <a:off x="558887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Connettore 1 157"/>
            <p:cNvCxnSpPr>
              <a:endCxn id="159" idx="2"/>
            </p:cNvCxnSpPr>
            <p:nvPr/>
          </p:nvCxnSpPr>
          <p:spPr>
            <a:xfrm>
              <a:off x="571802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9" name="Ovale 158"/>
            <p:cNvSpPr/>
            <p:nvPr/>
          </p:nvSpPr>
          <p:spPr>
            <a:xfrm>
              <a:off x="584930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0" name="Connettore 1 159"/>
            <p:cNvCxnSpPr>
              <a:endCxn id="159" idx="0"/>
            </p:cNvCxnSpPr>
            <p:nvPr/>
          </p:nvCxnSpPr>
          <p:spPr>
            <a:xfrm rot="5400000">
              <a:off x="585142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Connettore 1 160"/>
            <p:cNvCxnSpPr>
              <a:endCxn id="162" idx="2"/>
            </p:cNvCxnSpPr>
            <p:nvPr/>
          </p:nvCxnSpPr>
          <p:spPr>
            <a:xfrm>
              <a:off x="598058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2" name="Ovale 161"/>
            <p:cNvSpPr/>
            <p:nvPr/>
          </p:nvSpPr>
          <p:spPr>
            <a:xfrm>
              <a:off x="611185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3" name="Connettore 1 162"/>
            <p:cNvCxnSpPr>
              <a:endCxn id="162" idx="0"/>
            </p:cNvCxnSpPr>
            <p:nvPr/>
          </p:nvCxnSpPr>
          <p:spPr>
            <a:xfrm rot="5400000">
              <a:off x="611397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4" name="Connettore 1 163"/>
            <p:cNvCxnSpPr>
              <a:endCxn id="165" idx="0"/>
            </p:cNvCxnSpPr>
            <p:nvPr/>
          </p:nvCxnSpPr>
          <p:spPr>
            <a:xfrm rot="5400000">
              <a:off x="427610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5" name="Ovale 164"/>
            <p:cNvSpPr/>
            <p:nvPr/>
          </p:nvSpPr>
          <p:spPr>
            <a:xfrm>
              <a:off x="427398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6" name="Connettore 1 165"/>
            <p:cNvCxnSpPr>
              <a:stCxn id="165" idx="6"/>
            </p:cNvCxnSpPr>
            <p:nvPr/>
          </p:nvCxnSpPr>
          <p:spPr>
            <a:xfrm>
              <a:off x="4405263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7" name="Ovale 166"/>
            <p:cNvSpPr/>
            <p:nvPr/>
          </p:nvSpPr>
          <p:spPr>
            <a:xfrm>
              <a:off x="453653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8" name="Connettore 1 167"/>
            <p:cNvCxnSpPr>
              <a:stCxn id="167" idx="6"/>
              <a:endCxn id="169" idx="2"/>
            </p:cNvCxnSpPr>
            <p:nvPr/>
          </p:nvCxnSpPr>
          <p:spPr>
            <a:xfrm>
              <a:off x="466781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9" name="Ovale 168"/>
            <p:cNvSpPr/>
            <p:nvPr/>
          </p:nvSpPr>
          <p:spPr>
            <a:xfrm>
              <a:off x="479909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0" name="Connettore 1 169"/>
            <p:cNvCxnSpPr>
              <a:endCxn id="171" idx="2"/>
            </p:cNvCxnSpPr>
            <p:nvPr/>
          </p:nvCxnSpPr>
          <p:spPr>
            <a:xfrm>
              <a:off x="493036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1" name="Ovale 170"/>
            <p:cNvSpPr/>
            <p:nvPr/>
          </p:nvSpPr>
          <p:spPr>
            <a:xfrm>
              <a:off x="506164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2" name="Connettore 1 171"/>
            <p:cNvCxnSpPr>
              <a:endCxn id="173" idx="2"/>
            </p:cNvCxnSpPr>
            <p:nvPr/>
          </p:nvCxnSpPr>
          <p:spPr>
            <a:xfrm>
              <a:off x="519292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3" name="Ovale 172"/>
            <p:cNvSpPr/>
            <p:nvPr/>
          </p:nvSpPr>
          <p:spPr>
            <a:xfrm>
              <a:off x="532419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4" name="Connettore 1 173"/>
            <p:cNvCxnSpPr>
              <a:endCxn id="175" idx="2"/>
            </p:cNvCxnSpPr>
            <p:nvPr/>
          </p:nvCxnSpPr>
          <p:spPr>
            <a:xfrm>
              <a:off x="545547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5" name="Ovale 174"/>
            <p:cNvSpPr/>
            <p:nvPr/>
          </p:nvSpPr>
          <p:spPr>
            <a:xfrm>
              <a:off x="558675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6" name="Connettore 1 175"/>
            <p:cNvCxnSpPr>
              <a:endCxn id="177" idx="2"/>
            </p:cNvCxnSpPr>
            <p:nvPr/>
          </p:nvCxnSpPr>
          <p:spPr>
            <a:xfrm>
              <a:off x="571802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7" name="Ovale 176"/>
            <p:cNvSpPr/>
            <p:nvPr/>
          </p:nvSpPr>
          <p:spPr>
            <a:xfrm>
              <a:off x="584930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8" name="Connettore 1 177"/>
            <p:cNvCxnSpPr>
              <a:endCxn id="179" idx="2"/>
            </p:cNvCxnSpPr>
            <p:nvPr/>
          </p:nvCxnSpPr>
          <p:spPr>
            <a:xfrm>
              <a:off x="598058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9" name="Ovale 178"/>
            <p:cNvSpPr/>
            <p:nvPr/>
          </p:nvSpPr>
          <p:spPr>
            <a:xfrm>
              <a:off x="611185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0" name="Ovale 179"/>
            <p:cNvSpPr/>
            <p:nvPr/>
          </p:nvSpPr>
          <p:spPr>
            <a:xfrm>
              <a:off x="427398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81" name="Connettore 1 180"/>
            <p:cNvCxnSpPr>
              <a:stCxn id="180" idx="6"/>
            </p:cNvCxnSpPr>
            <p:nvPr/>
          </p:nvCxnSpPr>
          <p:spPr>
            <a:xfrm>
              <a:off x="4405263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9156" name="Gruppo 189"/>
          <p:cNvGrpSpPr>
            <a:grpSpLocks/>
          </p:cNvGrpSpPr>
          <p:nvPr/>
        </p:nvGrpSpPr>
        <p:grpSpPr bwMode="auto">
          <a:xfrm>
            <a:off x="638175" y="2857500"/>
            <a:ext cx="2265363" cy="2265363"/>
            <a:chOff x="638847" y="3387057"/>
            <a:chExt cx="2264790" cy="2264790"/>
          </a:xfrm>
        </p:grpSpPr>
        <p:grpSp>
          <p:nvGrpSpPr>
            <p:cNvPr id="49226" name="Gruppo 184"/>
            <p:cNvGrpSpPr>
              <a:grpSpLocks/>
            </p:cNvGrpSpPr>
            <p:nvPr/>
          </p:nvGrpSpPr>
          <p:grpSpPr bwMode="auto">
            <a:xfrm>
              <a:off x="638847" y="4000504"/>
              <a:ext cx="2264790" cy="1089114"/>
              <a:chOff x="638847" y="4000504"/>
              <a:chExt cx="2264790" cy="1089114"/>
            </a:xfrm>
          </p:grpSpPr>
          <p:cxnSp>
            <p:nvCxnSpPr>
              <p:cNvPr id="182" name="Connettore 1 181"/>
              <p:cNvCxnSpPr/>
              <p:nvPr/>
            </p:nvCxnSpPr>
            <p:spPr>
              <a:xfrm>
                <a:off x="643609" y="4547226"/>
                <a:ext cx="2260028" cy="15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ttore 1 182"/>
              <p:cNvCxnSpPr/>
              <p:nvPr/>
            </p:nvCxnSpPr>
            <p:spPr>
              <a:xfrm>
                <a:off x="638847" y="4001265"/>
                <a:ext cx="22600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ttore 1 183"/>
              <p:cNvCxnSpPr/>
              <p:nvPr/>
            </p:nvCxnSpPr>
            <p:spPr>
              <a:xfrm>
                <a:off x="643609" y="5090014"/>
                <a:ext cx="22600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227" name="Gruppo 185"/>
            <p:cNvGrpSpPr>
              <a:grpSpLocks/>
            </p:cNvGrpSpPr>
            <p:nvPr/>
          </p:nvGrpSpPr>
          <p:grpSpPr bwMode="auto">
            <a:xfrm rot="5400000">
              <a:off x="597084" y="3974894"/>
              <a:ext cx="2264790" cy="1089116"/>
              <a:chOff x="638847" y="4000504"/>
              <a:chExt cx="2264790" cy="1089116"/>
            </a:xfrm>
          </p:grpSpPr>
          <p:cxnSp>
            <p:nvCxnSpPr>
              <p:cNvPr id="187" name="Connettore 1 186"/>
              <p:cNvCxnSpPr/>
              <p:nvPr/>
            </p:nvCxnSpPr>
            <p:spPr>
              <a:xfrm>
                <a:off x="643608" y="4548531"/>
                <a:ext cx="226002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Connettore 1 187"/>
              <p:cNvCxnSpPr/>
              <p:nvPr/>
            </p:nvCxnSpPr>
            <p:spPr>
              <a:xfrm>
                <a:off x="638847" y="4000982"/>
                <a:ext cx="22600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nettore 1 188"/>
              <p:cNvCxnSpPr/>
              <p:nvPr/>
            </p:nvCxnSpPr>
            <p:spPr>
              <a:xfrm>
                <a:off x="643609" y="5089732"/>
                <a:ext cx="169184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5" name="Connettore 2 204"/>
          <p:cNvCxnSpPr/>
          <p:nvPr/>
        </p:nvCxnSpPr>
        <p:spPr>
          <a:xfrm rot="5400000">
            <a:off x="6684169" y="4571206"/>
            <a:ext cx="287338" cy="1428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2 205"/>
          <p:cNvCxnSpPr/>
          <p:nvPr/>
        </p:nvCxnSpPr>
        <p:spPr>
          <a:xfrm>
            <a:off x="6950075" y="4500563"/>
            <a:ext cx="142875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ttore 2 208"/>
          <p:cNvCxnSpPr/>
          <p:nvPr/>
        </p:nvCxnSpPr>
        <p:spPr>
          <a:xfrm rot="5400000">
            <a:off x="7369969" y="4571206"/>
            <a:ext cx="287338" cy="1428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ttore 2 209"/>
          <p:cNvCxnSpPr/>
          <p:nvPr/>
        </p:nvCxnSpPr>
        <p:spPr>
          <a:xfrm>
            <a:off x="7635875" y="4500563"/>
            <a:ext cx="142875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ttore 2 212"/>
          <p:cNvCxnSpPr/>
          <p:nvPr/>
        </p:nvCxnSpPr>
        <p:spPr>
          <a:xfrm rot="5400000">
            <a:off x="8027194" y="4579144"/>
            <a:ext cx="287337" cy="1428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ttore 2 213"/>
          <p:cNvCxnSpPr/>
          <p:nvPr/>
        </p:nvCxnSpPr>
        <p:spPr>
          <a:xfrm>
            <a:off x="8293100" y="4508500"/>
            <a:ext cx="142875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ttore 2 216"/>
          <p:cNvCxnSpPr/>
          <p:nvPr/>
        </p:nvCxnSpPr>
        <p:spPr>
          <a:xfrm rot="5400000">
            <a:off x="3354388" y="4551362"/>
            <a:ext cx="287338" cy="1444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ttore 2 217"/>
          <p:cNvCxnSpPr/>
          <p:nvPr/>
        </p:nvCxnSpPr>
        <p:spPr>
          <a:xfrm>
            <a:off x="3621088" y="4481513"/>
            <a:ext cx="142875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ttore 2 220"/>
          <p:cNvCxnSpPr/>
          <p:nvPr/>
        </p:nvCxnSpPr>
        <p:spPr>
          <a:xfrm rot="5400000">
            <a:off x="4011613" y="4557712"/>
            <a:ext cx="287338" cy="1444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ttore 2 221"/>
          <p:cNvCxnSpPr/>
          <p:nvPr/>
        </p:nvCxnSpPr>
        <p:spPr>
          <a:xfrm>
            <a:off x="4278313" y="4487863"/>
            <a:ext cx="142875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ttore 2 224"/>
          <p:cNvCxnSpPr/>
          <p:nvPr/>
        </p:nvCxnSpPr>
        <p:spPr>
          <a:xfrm rot="5400000">
            <a:off x="4698207" y="4558506"/>
            <a:ext cx="287338" cy="1428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ttore 2 225"/>
          <p:cNvCxnSpPr/>
          <p:nvPr/>
        </p:nvCxnSpPr>
        <p:spPr>
          <a:xfrm>
            <a:off x="4964113" y="4487863"/>
            <a:ext cx="142875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ttore 2 228"/>
          <p:cNvCxnSpPr/>
          <p:nvPr/>
        </p:nvCxnSpPr>
        <p:spPr>
          <a:xfrm rot="5400000">
            <a:off x="5355432" y="4566444"/>
            <a:ext cx="287337" cy="1428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ttore 2 229"/>
          <p:cNvCxnSpPr/>
          <p:nvPr/>
        </p:nvCxnSpPr>
        <p:spPr>
          <a:xfrm>
            <a:off x="5621338" y="4495800"/>
            <a:ext cx="142875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Ovale 206"/>
          <p:cNvSpPr/>
          <p:nvPr/>
        </p:nvSpPr>
        <p:spPr>
          <a:xfrm>
            <a:off x="6686550" y="4791075"/>
            <a:ext cx="71438" cy="71438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" name="Ovale 207"/>
          <p:cNvSpPr/>
          <p:nvPr/>
        </p:nvSpPr>
        <p:spPr>
          <a:xfrm>
            <a:off x="7086600" y="4791075"/>
            <a:ext cx="71438" cy="73025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1" name="Ovale 210"/>
          <p:cNvSpPr/>
          <p:nvPr/>
        </p:nvSpPr>
        <p:spPr>
          <a:xfrm>
            <a:off x="7372350" y="4791075"/>
            <a:ext cx="71438" cy="71438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2" name="Ovale 211"/>
          <p:cNvSpPr/>
          <p:nvPr/>
        </p:nvSpPr>
        <p:spPr>
          <a:xfrm>
            <a:off x="7772400" y="4791075"/>
            <a:ext cx="71438" cy="73025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" name="Ovale 214"/>
          <p:cNvSpPr/>
          <p:nvPr/>
        </p:nvSpPr>
        <p:spPr>
          <a:xfrm>
            <a:off x="8029575" y="4797425"/>
            <a:ext cx="71438" cy="73025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6" name="Ovale 215"/>
          <p:cNvSpPr/>
          <p:nvPr/>
        </p:nvSpPr>
        <p:spPr>
          <a:xfrm>
            <a:off x="8429625" y="4799013"/>
            <a:ext cx="71438" cy="71437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9" name="Ovale 218"/>
          <p:cNvSpPr/>
          <p:nvPr/>
        </p:nvSpPr>
        <p:spPr>
          <a:xfrm>
            <a:off x="3357563" y="4770438"/>
            <a:ext cx="71437" cy="73025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0" name="Ovale 219"/>
          <p:cNvSpPr/>
          <p:nvPr/>
        </p:nvSpPr>
        <p:spPr>
          <a:xfrm>
            <a:off x="3757613" y="4772025"/>
            <a:ext cx="71437" cy="71438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3" name="Ovale 222"/>
          <p:cNvSpPr/>
          <p:nvPr/>
        </p:nvSpPr>
        <p:spPr>
          <a:xfrm>
            <a:off x="4014788" y="4778375"/>
            <a:ext cx="71437" cy="71438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4" name="Ovale 223"/>
          <p:cNvSpPr/>
          <p:nvPr/>
        </p:nvSpPr>
        <p:spPr>
          <a:xfrm>
            <a:off x="4414838" y="4778375"/>
            <a:ext cx="71437" cy="73025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7" name="Ovale 226"/>
          <p:cNvSpPr/>
          <p:nvPr/>
        </p:nvSpPr>
        <p:spPr>
          <a:xfrm>
            <a:off x="4700588" y="4778375"/>
            <a:ext cx="71437" cy="71438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8" name="Ovale 227"/>
          <p:cNvSpPr/>
          <p:nvPr/>
        </p:nvSpPr>
        <p:spPr>
          <a:xfrm>
            <a:off x="5100638" y="4778375"/>
            <a:ext cx="71437" cy="73025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1" name="Ovale 230"/>
          <p:cNvSpPr/>
          <p:nvPr/>
        </p:nvSpPr>
        <p:spPr>
          <a:xfrm>
            <a:off x="5357813" y="4784725"/>
            <a:ext cx="71437" cy="73025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2" name="Ovale 231"/>
          <p:cNvSpPr/>
          <p:nvPr/>
        </p:nvSpPr>
        <p:spPr>
          <a:xfrm>
            <a:off x="5757863" y="4786313"/>
            <a:ext cx="71437" cy="71437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46" name="Connettore 2 245"/>
          <p:cNvCxnSpPr/>
          <p:nvPr/>
        </p:nvCxnSpPr>
        <p:spPr>
          <a:xfrm rot="5400000">
            <a:off x="3613150" y="4113213"/>
            <a:ext cx="287337" cy="2873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ttore 2 246"/>
          <p:cNvCxnSpPr/>
          <p:nvPr/>
        </p:nvCxnSpPr>
        <p:spPr>
          <a:xfrm>
            <a:off x="3952875" y="4111625"/>
            <a:ext cx="287338" cy="2873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ttore 2 248"/>
          <p:cNvCxnSpPr/>
          <p:nvPr/>
        </p:nvCxnSpPr>
        <p:spPr>
          <a:xfrm rot="5400000">
            <a:off x="4951413" y="4113213"/>
            <a:ext cx="287337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ttore 2 249"/>
          <p:cNvCxnSpPr/>
          <p:nvPr/>
        </p:nvCxnSpPr>
        <p:spPr>
          <a:xfrm>
            <a:off x="5291138" y="4111625"/>
            <a:ext cx="287337" cy="2873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ttore 2 251"/>
          <p:cNvCxnSpPr/>
          <p:nvPr/>
        </p:nvCxnSpPr>
        <p:spPr>
          <a:xfrm rot="5400000">
            <a:off x="6286500" y="4127500"/>
            <a:ext cx="287338" cy="2873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ttore 2 252"/>
          <p:cNvCxnSpPr/>
          <p:nvPr/>
        </p:nvCxnSpPr>
        <p:spPr>
          <a:xfrm>
            <a:off x="6626225" y="4125913"/>
            <a:ext cx="288925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ttore 2 254"/>
          <p:cNvCxnSpPr/>
          <p:nvPr/>
        </p:nvCxnSpPr>
        <p:spPr>
          <a:xfrm rot="5400000">
            <a:off x="7624763" y="4127500"/>
            <a:ext cx="287338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ttore 2 255"/>
          <p:cNvCxnSpPr/>
          <p:nvPr/>
        </p:nvCxnSpPr>
        <p:spPr>
          <a:xfrm>
            <a:off x="7964488" y="4125913"/>
            <a:ext cx="288925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ttore 2 258"/>
          <p:cNvCxnSpPr/>
          <p:nvPr/>
        </p:nvCxnSpPr>
        <p:spPr>
          <a:xfrm rot="5400000">
            <a:off x="4080669" y="3540919"/>
            <a:ext cx="360363" cy="6127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ttore 2 259"/>
          <p:cNvCxnSpPr/>
          <p:nvPr/>
        </p:nvCxnSpPr>
        <p:spPr>
          <a:xfrm>
            <a:off x="4630738" y="3667125"/>
            <a:ext cx="612775" cy="3603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ttore 2 261"/>
          <p:cNvCxnSpPr/>
          <p:nvPr/>
        </p:nvCxnSpPr>
        <p:spPr>
          <a:xfrm rot="5400000">
            <a:off x="6762751" y="3546475"/>
            <a:ext cx="360362" cy="6111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ttore 2 262"/>
          <p:cNvCxnSpPr/>
          <p:nvPr/>
        </p:nvCxnSpPr>
        <p:spPr>
          <a:xfrm>
            <a:off x="7313613" y="3671888"/>
            <a:ext cx="611187" cy="3603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ttore 2 264"/>
          <p:cNvCxnSpPr/>
          <p:nvPr/>
        </p:nvCxnSpPr>
        <p:spPr>
          <a:xfrm rot="10800000" flipV="1">
            <a:off x="4633913" y="2995613"/>
            <a:ext cx="1295400" cy="6127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nettore 2 266"/>
          <p:cNvCxnSpPr/>
          <p:nvPr/>
        </p:nvCxnSpPr>
        <p:spPr>
          <a:xfrm rot="16200000" flipH="1">
            <a:off x="6311900" y="2668588"/>
            <a:ext cx="620713" cy="12652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e 196"/>
          <p:cNvSpPr/>
          <p:nvPr/>
        </p:nvSpPr>
        <p:spPr>
          <a:xfrm>
            <a:off x="3560763" y="4400550"/>
            <a:ext cx="71437" cy="71438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3" name="Ovale 232"/>
          <p:cNvSpPr/>
          <p:nvPr/>
        </p:nvSpPr>
        <p:spPr>
          <a:xfrm>
            <a:off x="4216400" y="4406900"/>
            <a:ext cx="71438" cy="73025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4" name="Ovale 233"/>
          <p:cNvSpPr/>
          <p:nvPr/>
        </p:nvSpPr>
        <p:spPr>
          <a:xfrm>
            <a:off x="4903788" y="4406900"/>
            <a:ext cx="71437" cy="73025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" name="Ovale 234"/>
          <p:cNvSpPr/>
          <p:nvPr/>
        </p:nvSpPr>
        <p:spPr>
          <a:xfrm>
            <a:off x="5561013" y="4413250"/>
            <a:ext cx="71437" cy="71438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6" name="Ovale 235"/>
          <p:cNvSpPr/>
          <p:nvPr/>
        </p:nvSpPr>
        <p:spPr>
          <a:xfrm>
            <a:off x="6232525" y="4411663"/>
            <a:ext cx="71438" cy="73025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7" name="Ovale 236"/>
          <p:cNvSpPr/>
          <p:nvPr/>
        </p:nvSpPr>
        <p:spPr>
          <a:xfrm>
            <a:off x="6889750" y="4418013"/>
            <a:ext cx="71438" cy="73025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8" name="Ovale 237"/>
          <p:cNvSpPr/>
          <p:nvPr/>
        </p:nvSpPr>
        <p:spPr>
          <a:xfrm>
            <a:off x="7575550" y="4418013"/>
            <a:ext cx="71438" cy="73025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9" name="Ovale 238"/>
          <p:cNvSpPr/>
          <p:nvPr/>
        </p:nvSpPr>
        <p:spPr>
          <a:xfrm>
            <a:off x="8232775" y="4424363"/>
            <a:ext cx="71438" cy="71437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8" name="Ovale 247"/>
          <p:cNvSpPr/>
          <p:nvPr/>
        </p:nvSpPr>
        <p:spPr>
          <a:xfrm>
            <a:off x="3892550" y="4033838"/>
            <a:ext cx="71438" cy="71437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1" name="Ovale 250"/>
          <p:cNvSpPr/>
          <p:nvPr/>
        </p:nvSpPr>
        <p:spPr>
          <a:xfrm>
            <a:off x="5230813" y="4033838"/>
            <a:ext cx="71437" cy="71437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4" name="Ovale 253"/>
          <p:cNvSpPr/>
          <p:nvPr/>
        </p:nvSpPr>
        <p:spPr>
          <a:xfrm>
            <a:off x="6567488" y="4048125"/>
            <a:ext cx="71437" cy="71438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7" name="Ovale 256"/>
          <p:cNvSpPr/>
          <p:nvPr/>
        </p:nvSpPr>
        <p:spPr>
          <a:xfrm>
            <a:off x="7905750" y="4048125"/>
            <a:ext cx="71438" cy="71438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1" name="Ovale 260"/>
          <p:cNvSpPr/>
          <p:nvPr/>
        </p:nvSpPr>
        <p:spPr>
          <a:xfrm>
            <a:off x="4562475" y="3595688"/>
            <a:ext cx="71438" cy="71437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4" name="Ovale 263"/>
          <p:cNvSpPr/>
          <p:nvPr/>
        </p:nvSpPr>
        <p:spPr>
          <a:xfrm>
            <a:off x="7243763" y="3600450"/>
            <a:ext cx="71437" cy="71438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0" name="Ovale 269"/>
          <p:cNvSpPr/>
          <p:nvPr/>
        </p:nvSpPr>
        <p:spPr>
          <a:xfrm>
            <a:off x="5929313" y="2928938"/>
            <a:ext cx="71437" cy="71437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69" name="Connettore 1 268"/>
          <p:cNvCxnSpPr/>
          <p:nvPr/>
        </p:nvCxnSpPr>
        <p:spPr>
          <a:xfrm>
            <a:off x="2278063" y="4849813"/>
            <a:ext cx="6111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nettore 2 272"/>
          <p:cNvCxnSpPr/>
          <p:nvPr/>
        </p:nvCxnSpPr>
        <p:spPr>
          <a:xfrm rot="5400000">
            <a:off x="8241507" y="4923631"/>
            <a:ext cx="287338" cy="1428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ttore 2 273"/>
          <p:cNvCxnSpPr/>
          <p:nvPr/>
        </p:nvCxnSpPr>
        <p:spPr>
          <a:xfrm>
            <a:off x="8497888" y="4857750"/>
            <a:ext cx="144462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e 274"/>
          <p:cNvSpPr/>
          <p:nvPr/>
        </p:nvSpPr>
        <p:spPr>
          <a:xfrm>
            <a:off x="8243888" y="5141913"/>
            <a:ext cx="71437" cy="73025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" name="Ovale 275"/>
          <p:cNvSpPr/>
          <p:nvPr/>
        </p:nvSpPr>
        <p:spPr>
          <a:xfrm>
            <a:off x="8643938" y="5143500"/>
            <a:ext cx="71437" cy="71438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219" name="CasellaDiTesto 257"/>
          <p:cNvSpPr txBox="1">
            <a:spLocks noChangeArrowheads="1"/>
          </p:cNvSpPr>
          <p:nvPr/>
        </p:nvSpPr>
        <p:spPr bwMode="auto">
          <a:xfrm>
            <a:off x="500063" y="6072188"/>
            <a:ext cx="264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Improved balancing</a:t>
            </a:r>
          </a:p>
        </p:txBody>
      </p:sp>
      <p:cxnSp>
        <p:nvCxnSpPr>
          <p:cNvPr id="271" name="Connettore 2 270"/>
          <p:cNvCxnSpPr>
            <a:stCxn id="49219" idx="0"/>
          </p:cNvCxnSpPr>
          <p:nvPr/>
        </p:nvCxnSpPr>
        <p:spPr>
          <a:xfrm rot="16200000" flipV="1">
            <a:off x="874713" y="5126038"/>
            <a:ext cx="1000125" cy="892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nettore 2 271"/>
          <p:cNvCxnSpPr>
            <a:stCxn id="49219" idx="0"/>
          </p:cNvCxnSpPr>
          <p:nvPr/>
        </p:nvCxnSpPr>
        <p:spPr>
          <a:xfrm rot="5400000" flipH="1" flipV="1">
            <a:off x="1517650" y="5089526"/>
            <a:ext cx="1285875" cy="679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ttore 2 277"/>
          <p:cNvCxnSpPr>
            <a:stCxn id="49219" idx="0"/>
          </p:cNvCxnSpPr>
          <p:nvPr/>
        </p:nvCxnSpPr>
        <p:spPr>
          <a:xfrm rot="5400000" flipH="1" flipV="1">
            <a:off x="1660525" y="5232401"/>
            <a:ext cx="1000125" cy="679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Connettore 7 290"/>
          <p:cNvCxnSpPr/>
          <p:nvPr/>
        </p:nvCxnSpPr>
        <p:spPr>
          <a:xfrm>
            <a:off x="2786063" y="4786313"/>
            <a:ext cx="5468937" cy="373062"/>
          </a:xfrm>
          <a:prstGeom prst="curvedConnector4">
            <a:avLst>
              <a:gd name="adj1" fmla="val 7325"/>
              <a:gd name="adj2" fmla="val 18612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nettore 7 290"/>
          <p:cNvCxnSpPr>
            <a:stCxn id="162" idx="5"/>
            <a:endCxn id="276" idx="4"/>
          </p:cNvCxnSpPr>
          <p:nvPr/>
        </p:nvCxnSpPr>
        <p:spPr>
          <a:xfrm rot="16200000" flipH="1">
            <a:off x="5601493" y="2135982"/>
            <a:ext cx="182563" cy="5975350"/>
          </a:xfrm>
          <a:prstGeom prst="curvedConnector3">
            <a:avLst>
              <a:gd name="adj1" fmla="val 32205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onnettore 7 314"/>
          <p:cNvCxnSpPr>
            <a:stCxn id="165" idx="4"/>
            <a:endCxn id="236" idx="4"/>
          </p:cNvCxnSpPr>
          <p:nvPr/>
        </p:nvCxnSpPr>
        <p:spPr>
          <a:xfrm rot="5400000" flipH="1" flipV="1">
            <a:off x="3240088" y="2025650"/>
            <a:ext cx="569912" cy="5487988"/>
          </a:xfrm>
          <a:prstGeom prst="curvedConnector3">
            <a:avLst>
              <a:gd name="adj1" fmla="val -9354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lang="en-US" smtClean="0"/>
              <a:t>The Prediction Binary Tree (PBT)</a:t>
            </a:r>
          </a:p>
        </p:txBody>
      </p:sp>
      <p:sp>
        <p:nvSpPr>
          <p:cNvPr id="51202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en-US" smtClean="0"/>
              <a:t>Formally</a:t>
            </a:r>
          </a:p>
          <a:p>
            <a:pPr lvl="1"/>
            <a:r>
              <a:rPr lang="en-US" smtClean="0"/>
              <a:t>A PBT  </a:t>
            </a:r>
            <a:r>
              <a:rPr lang="en-US" b="1" smtClean="0"/>
              <a:t>T</a:t>
            </a:r>
            <a:r>
              <a:rPr lang="en-US" smtClean="0"/>
              <a:t>  stores the current tiling as a full binary tree</a:t>
            </a:r>
          </a:p>
          <a:p>
            <a:pPr lvl="1">
              <a:buFont typeface="Arial" charset="0"/>
              <a:buNone/>
            </a:pPr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>
              <a:buFont typeface="Arial" charset="0"/>
              <a:buNone/>
            </a:pPr>
            <a:endParaRPr lang="en-US" smtClean="0"/>
          </a:p>
        </p:txBody>
      </p:sp>
      <p:grpSp>
        <p:nvGrpSpPr>
          <p:cNvPr id="5" name="Gruppo 190"/>
          <p:cNvGrpSpPr/>
          <p:nvPr/>
        </p:nvGrpSpPr>
        <p:grpSpPr>
          <a:xfrm>
            <a:off x="714348" y="2970879"/>
            <a:ext cx="2009796" cy="2083484"/>
            <a:chOff x="4273986" y="4143368"/>
            <a:chExt cx="1969150" cy="2159624"/>
          </a:xfrm>
          <a:solidFill>
            <a:schemeClr val="accent1"/>
          </a:solidFill>
        </p:grpSpPr>
        <p:sp>
          <p:nvSpPr>
            <p:cNvPr id="192" name="Ovale 191"/>
            <p:cNvSpPr/>
            <p:nvPr/>
          </p:nvSpPr>
          <p:spPr>
            <a:xfrm>
              <a:off x="453653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3" name="Connettore 1 192"/>
            <p:cNvCxnSpPr>
              <a:stCxn id="192" idx="6"/>
              <a:endCxn id="194" idx="2"/>
            </p:cNvCxnSpPr>
            <p:nvPr/>
          </p:nvCxnSpPr>
          <p:spPr>
            <a:xfrm>
              <a:off x="466781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4" name="Ovale 193"/>
            <p:cNvSpPr/>
            <p:nvPr/>
          </p:nvSpPr>
          <p:spPr>
            <a:xfrm>
              <a:off x="479909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5" name="Connettore 1 194"/>
            <p:cNvCxnSpPr>
              <a:stCxn id="192" idx="4"/>
            </p:cNvCxnSpPr>
            <p:nvPr/>
          </p:nvCxnSpPr>
          <p:spPr>
            <a:xfrm rot="5400000">
              <a:off x="453865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6" name="Connettore 1 195"/>
            <p:cNvCxnSpPr>
              <a:stCxn id="194" idx="4"/>
            </p:cNvCxnSpPr>
            <p:nvPr/>
          </p:nvCxnSpPr>
          <p:spPr>
            <a:xfrm rot="5400000">
              <a:off x="480121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7" name="Connettore 1 196"/>
            <p:cNvCxnSpPr>
              <a:endCxn id="198" idx="2"/>
            </p:cNvCxnSpPr>
            <p:nvPr/>
          </p:nvCxnSpPr>
          <p:spPr>
            <a:xfrm>
              <a:off x="493036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8" name="Ovale 197"/>
            <p:cNvSpPr/>
            <p:nvPr/>
          </p:nvSpPr>
          <p:spPr>
            <a:xfrm>
              <a:off x="506164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9" name="Connettore 1 198"/>
            <p:cNvCxnSpPr>
              <a:stCxn id="198" idx="4"/>
            </p:cNvCxnSpPr>
            <p:nvPr/>
          </p:nvCxnSpPr>
          <p:spPr>
            <a:xfrm rot="5400000">
              <a:off x="506376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0" name="Connettore 1 199"/>
            <p:cNvCxnSpPr>
              <a:endCxn id="201" idx="2"/>
            </p:cNvCxnSpPr>
            <p:nvPr/>
          </p:nvCxnSpPr>
          <p:spPr>
            <a:xfrm>
              <a:off x="519292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1" name="Ovale 200"/>
            <p:cNvSpPr/>
            <p:nvPr/>
          </p:nvSpPr>
          <p:spPr>
            <a:xfrm>
              <a:off x="532419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02" name="Connettore 1 201"/>
            <p:cNvCxnSpPr>
              <a:stCxn id="201" idx="4"/>
            </p:cNvCxnSpPr>
            <p:nvPr/>
          </p:nvCxnSpPr>
          <p:spPr>
            <a:xfrm rot="5400000">
              <a:off x="532631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3" name="Connettore 1 202"/>
            <p:cNvCxnSpPr>
              <a:endCxn id="204" idx="2"/>
            </p:cNvCxnSpPr>
            <p:nvPr/>
          </p:nvCxnSpPr>
          <p:spPr>
            <a:xfrm>
              <a:off x="545547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4" name="Ovale 203"/>
            <p:cNvSpPr/>
            <p:nvPr/>
          </p:nvSpPr>
          <p:spPr>
            <a:xfrm>
              <a:off x="558675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05" name="Connettore 1 204"/>
            <p:cNvCxnSpPr>
              <a:stCxn id="204" idx="4"/>
            </p:cNvCxnSpPr>
            <p:nvPr/>
          </p:nvCxnSpPr>
          <p:spPr>
            <a:xfrm rot="5400000">
              <a:off x="558887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6" name="Connettore 1 205"/>
            <p:cNvCxnSpPr>
              <a:endCxn id="207" idx="2"/>
            </p:cNvCxnSpPr>
            <p:nvPr/>
          </p:nvCxnSpPr>
          <p:spPr>
            <a:xfrm>
              <a:off x="571802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7" name="Ovale 206"/>
            <p:cNvSpPr/>
            <p:nvPr/>
          </p:nvSpPr>
          <p:spPr>
            <a:xfrm>
              <a:off x="584930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08" name="Connettore 1 207"/>
            <p:cNvCxnSpPr>
              <a:stCxn id="207" idx="4"/>
            </p:cNvCxnSpPr>
            <p:nvPr/>
          </p:nvCxnSpPr>
          <p:spPr>
            <a:xfrm rot="5400000">
              <a:off x="585142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Connettore 1 208"/>
            <p:cNvCxnSpPr>
              <a:endCxn id="210" idx="2"/>
            </p:cNvCxnSpPr>
            <p:nvPr/>
          </p:nvCxnSpPr>
          <p:spPr>
            <a:xfrm>
              <a:off x="598058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0" name="Ovale 209"/>
            <p:cNvSpPr/>
            <p:nvPr/>
          </p:nvSpPr>
          <p:spPr>
            <a:xfrm>
              <a:off x="611185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11" name="Connettore 1 210"/>
            <p:cNvCxnSpPr>
              <a:stCxn id="210" idx="4"/>
            </p:cNvCxnSpPr>
            <p:nvPr/>
          </p:nvCxnSpPr>
          <p:spPr>
            <a:xfrm rot="5400000">
              <a:off x="611397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2" name="Ovale 211"/>
            <p:cNvSpPr/>
            <p:nvPr/>
          </p:nvSpPr>
          <p:spPr>
            <a:xfrm>
              <a:off x="427398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13" name="Connettore 1 212"/>
            <p:cNvCxnSpPr>
              <a:stCxn id="212" idx="6"/>
            </p:cNvCxnSpPr>
            <p:nvPr/>
          </p:nvCxnSpPr>
          <p:spPr>
            <a:xfrm>
              <a:off x="4405263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4" name="Connettore 1 213"/>
            <p:cNvCxnSpPr>
              <a:stCxn id="212" idx="4"/>
            </p:cNvCxnSpPr>
            <p:nvPr/>
          </p:nvCxnSpPr>
          <p:spPr>
            <a:xfrm rot="5400000">
              <a:off x="427610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5" name="Connettore 1 214"/>
            <p:cNvCxnSpPr>
              <a:endCxn id="216" idx="0"/>
            </p:cNvCxnSpPr>
            <p:nvPr/>
          </p:nvCxnSpPr>
          <p:spPr>
            <a:xfrm rot="5400000">
              <a:off x="453865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6" name="Ovale 215"/>
            <p:cNvSpPr/>
            <p:nvPr/>
          </p:nvSpPr>
          <p:spPr>
            <a:xfrm>
              <a:off x="453653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17" name="Connettore 1 216"/>
            <p:cNvCxnSpPr>
              <a:stCxn id="216" idx="6"/>
              <a:endCxn id="218" idx="2"/>
            </p:cNvCxnSpPr>
            <p:nvPr/>
          </p:nvCxnSpPr>
          <p:spPr>
            <a:xfrm>
              <a:off x="466781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8" name="Ovale 217"/>
            <p:cNvSpPr/>
            <p:nvPr/>
          </p:nvSpPr>
          <p:spPr>
            <a:xfrm>
              <a:off x="479909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19" name="Connettore 1 218"/>
            <p:cNvCxnSpPr>
              <a:endCxn id="218" idx="0"/>
            </p:cNvCxnSpPr>
            <p:nvPr/>
          </p:nvCxnSpPr>
          <p:spPr>
            <a:xfrm rot="5400000">
              <a:off x="480121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0" name="Connettore 1 219"/>
            <p:cNvCxnSpPr>
              <a:endCxn id="221" idx="2"/>
            </p:cNvCxnSpPr>
            <p:nvPr/>
          </p:nvCxnSpPr>
          <p:spPr>
            <a:xfrm>
              <a:off x="493036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1" name="Ovale 220"/>
            <p:cNvSpPr/>
            <p:nvPr/>
          </p:nvSpPr>
          <p:spPr>
            <a:xfrm>
              <a:off x="506164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2" name="Connettore 1 221"/>
            <p:cNvCxnSpPr>
              <a:endCxn id="221" idx="0"/>
            </p:cNvCxnSpPr>
            <p:nvPr/>
          </p:nvCxnSpPr>
          <p:spPr>
            <a:xfrm rot="5400000">
              <a:off x="506376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3" name="Connettore 1 222"/>
            <p:cNvCxnSpPr>
              <a:endCxn id="224" idx="2"/>
            </p:cNvCxnSpPr>
            <p:nvPr/>
          </p:nvCxnSpPr>
          <p:spPr>
            <a:xfrm>
              <a:off x="519292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4" name="Ovale 223"/>
            <p:cNvSpPr/>
            <p:nvPr/>
          </p:nvSpPr>
          <p:spPr>
            <a:xfrm>
              <a:off x="532419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5" name="Connettore 1 224"/>
            <p:cNvCxnSpPr>
              <a:endCxn id="224" idx="0"/>
            </p:cNvCxnSpPr>
            <p:nvPr/>
          </p:nvCxnSpPr>
          <p:spPr>
            <a:xfrm rot="5400000">
              <a:off x="532631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6" name="Connettore 1 225"/>
            <p:cNvCxnSpPr>
              <a:endCxn id="227" idx="2"/>
            </p:cNvCxnSpPr>
            <p:nvPr/>
          </p:nvCxnSpPr>
          <p:spPr>
            <a:xfrm>
              <a:off x="545547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7" name="Ovale 226"/>
            <p:cNvSpPr/>
            <p:nvPr/>
          </p:nvSpPr>
          <p:spPr>
            <a:xfrm>
              <a:off x="558675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8" name="Connettore 1 227"/>
            <p:cNvCxnSpPr>
              <a:endCxn id="227" idx="0"/>
            </p:cNvCxnSpPr>
            <p:nvPr/>
          </p:nvCxnSpPr>
          <p:spPr>
            <a:xfrm rot="5400000">
              <a:off x="558887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9" name="Connettore 1 228"/>
            <p:cNvCxnSpPr>
              <a:endCxn id="230" idx="2"/>
            </p:cNvCxnSpPr>
            <p:nvPr/>
          </p:nvCxnSpPr>
          <p:spPr>
            <a:xfrm>
              <a:off x="571802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0" name="Ovale 229"/>
            <p:cNvSpPr/>
            <p:nvPr/>
          </p:nvSpPr>
          <p:spPr>
            <a:xfrm>
              <a:off x="584930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31" name="Connettore 1 230"/>
            <p:cNvCxnSpPr>
              <a:endCxn id="230" idx="0"/>
            </p:cNvCxnSpPr>
            <p:nvPr/>
          </p:nvCxnSpPr>
          <p:spPr>
            <a:xfrm rot="5400000">
              <a:off x="585142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2" name="Connettore 1 231"/>
            <p:cNvCxnSpPr>
              <a:endCxn id="233" idx="2"/>
            </p:cNvCxnSpPr>
            <p:nvPr/>
          </p:nvCxnSpPr>
          <p:spPr>
            <a:xfrm>
              <a:off x="598058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3" name="Ovale 232"/>
            <p:cNvSpPr/>
            <p:nvPr/>
          </p:nvSpPr>
          <p:spPr>
            <a:xfrm>
              <a:off x="611185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34" name="Connettore 1 233"/>
            <p:cNvCxnSpPr>
              <a:endCxn id="233" idx="0"/>
            </p:cNvCxnSpPr>
            <p:nvPr/>
          </p:nvCxnSpPr>
          <p:spPr>
            <a:xfrm rot="5400000">
              <a:off x="611397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5" name="Connettore 1 234"/>
            <p:cNvCxnSpPr>
              <a:endCxn id="236" idx="0"/>
            </p:cNvCxnSpPr>
            <p:nvPr/>
          </p:nvCxnSpPr>
          <p:spPr>
            <a:xfrm rot="5400000">
              <a:off x="427610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6" name="Ovale 235"/>
            <p:cNvSpPr/>
            <p:nvPr/>
          </p:nvSpPr>
          <p:spPr>
            <a:xfrm>
              <a:off x="427398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37" name="Connettore 1 236"/>
            <p:cNvCxnSpPr>
              <a:stCxn id="236" idx="6"/>
            </p:cNvCxnSpPr>
            <p:nvPr/>
          </p:nvCxnSpPr>
          <p:spPr>
            <a:xfrm>
              <a:off x="4405263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8" name="Ovale 237"/>
            <p:cNvSpPr/>
            <p:nvPr/>
          </p:nvSpPr>
          <p:spPr>
            <a:xfrm>
              <a:off x="453653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39" name="Connettore 1 238"/>
            <p:cNvCxnSpPr>
              <a:stCxn id="238" idx="6"/>
              <a:endCxn id="240" idx="2"/>
            </p:cNvCxnSpPr>
            <p:nvPr/>
          </p:nvCxnSpPr>
          <p:spPr>
            <a:xfrm>
              <a:off x="466781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0" name="Ovale 239"/>
            <p:cNvSpPr/>
            <p:nvPr/>
          </p:nvSpPr>
          <p:spPr>
            <a:xfrm>
              <a:off x="479909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41" name="Connettore 1 240"/>
            <p:cNvCxnSpPr>
              <a:endCxn id="242" idx="2"/>
            </p:cNvCxnSpPr>
            <p:nvPr/>
          </p:nvCxnSpPr>
          <p:spPr>
            <a:xfrm>
              <a:off x="493036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2" name="Ovale 241"/>
            <p:cNvSpPr/>
            <p:nvPr/>
          </p:nvSpPr>
          <p:spPr>
            <a:xfrm>
              <a:off x="506164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43" name="Connettore 1 242"/>
            <p:cNvCxnSpPr>
              <a:endCxn id="244" idx="2"/>
            </p:cNvCxnSpPr>
            <p:nvPr/>
          </p:nvCxnSpPr>
          <p:spPr>
            <a:xfrm>
              <a:off x="519292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4" name="Ovale 243"/>
            <p:cNvSpPr/>
            <p:nvPr/>
          </p:nvSpPr>
          <p:spPr>
            <a:xfrm>
              <a:off x="532419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45" name="Connettore 1 244"/>
            <p:cNvCxnSpPr>
              <a:endCxn id="246" idx="2"/>
            </p:cNvCxnSpPr>
            <p:nvPr/>
          </p:nvCxnSpPr>
          <p:spPr>
            <a:xfrm>
              <a:off x="545547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6" name="Ovale 245"/>
            <p:cNvSpPr/>
            <p:nvPr/>
          </p:nvSpPr>
          <p:spPr>
            <a:xfrm>
              <a:off x="558675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47" name="Connettore 1 246"/>
            <p:cNvCxnSpPr>
              <a:endCxn id="248" idx="2"/>
            </p:cNvCxnSpPr>
            <p:nvPr/>
          </p:nvCxnSpPr>
          <p:spPr>
            <a:xfrm>
              <a:off x="571802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8" name="Ovale 247"/>
            <p:cNvSpPr/>
            <p:nvPr/>
          </p:nvSpPr>
          <p:spPr>
            <a:xfrm>
              <a:off x="584930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49" name="Connettore 1 248"/>
            <p:cNvCxnSpPr>
              <a:endCxn id="250" idx="2"/>
            </p:cNvCxnSpPr>
            <p:nvPr/>
          </p:nvCxnSpPr>
          <p:spPr>
            <a:xfrm>
              <a:off x="598058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0" name="Ovale 249"/>
            <p:cNvSpPr/>
            <p:nvPr/>
          </p:nvSpPr>
          <p:spPr>
            <a:xfrm>
              <a:off x="611185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1" name="Ovale 250"/>
            <p:cNvSpPr/>
            <p:nvPr/>
          </p:nvSpPr>
          <p:spPr>
            <a:xfrm>
              <a:off x="427398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52" name="Connettore 1 251"/>
            <p:cNvCxnSpPr>
              <a:stCxn id="251" idx="6"/>
            </p:cNvCxnSpPr>
            <p:nvPr/>
          </p:nvCxnSpPr>
          <p:spPr>
            <a:xfrm>
              <a:off x="4405263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3" name="Connettore 1 252"/>
            <p:cNvCxnSpPr/>
            <p:nvPr/>
          </p:nvCxnSpPr>
          <p:spPr>
            <a:xfrm rot="5400000">
              <a:off x="453865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4" name="Connettore 1 253"/>
            <p:cNvCxnSpPr/>
            <p:nvPr/>
          </p:nvCxnSpPr>
          <p:spPr>
            <a:xfrm rot="5400000">
              <a:off x="480121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5" name="Connettore 1 254"/>
            <p:cNvCxnSpPr/>
            <p:nvPr/>
          </p:nvCxnSpPr>
          <p:spPr>
            <a:xfrm rot="5400000">
              <a:off x="506376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6" name="Connettore 1 255"/>
            <p:cNvCxnSpPr/>
            <p:nvPr/>
          </p:nvCxnSpPr>
          <p:spPr>
            <a:xfrm rot="5400000">
              <a:off x="532631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7" name="Connettore 1 256"/>
            <p:cNvCxnSpPr/>
            <p:nvPr/>
          </p:nvCxnSpPr>
          <p:spPr>
            <a:xfrm rot="5400000">
              <a:off x="558887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8" name="Connettore 1 257"/>
            <p:cNvCxnSpPr/>
            <p:nvPr/>
          </p:nvCxnSpPr>
          <p:spPr>
            <a:xfrm rot="5400000">
              <a:off x="585142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9" name="Connettore 1 258"/>
            <p:cNvCxnSpPr/>
            <p:nvPr/>
          </p:nvCxnSpPr>
          <p:spPr>
            <a:xfrm rot="5400000">
              <a:off x="611397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0" name="Connettore 1 259"/>
            <p:cNvCxnSpPr/>
            <p:nvPr/>
          </p:nvCxnSpPr>
          <p:spPr>
            <a:xfrm rot="5400000">
              <a:off x="427610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1" name="Connettore 1 260"/>
            <p:cNvCxnSpPr>
              <a:endCxn id="262" idx="0"/>
            </p:cNvCxnSpPr>
            <p:nvPr/>
          </p:nvCxnSpPr>
          <p:spPr>
            <a:xfrm rot="5400000">
              <a:off x="453865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2" name="Ovale 261"/>
            <p:cNvSpPr/>
            <p:nvPr/>
          </p:nvSpPr>
          <p:spPr>
            <a:xfrm>
              <a:off x="453653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63" name="Connettore 1 262"/>
            <p:cNvCxnSpPr>
              <a:stCxn id="262" idx="6"/>
              <a:endCxn id="264" idx="2"/>
            </p:cNvCxnSpPr>
            <p:nvPr/>
          </p:nvCxnSpPr>
          <p:spPr>
            <a:xfrm>
              <a:off x="466781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4" name="Ovale 263"/>
            <p:cNvSpPr/>
            <p:nvPr/>
          </p:nvSpPr>
          <p:spPr>
            <a:xfrm>
              <a:off x="479909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65" name="Connettore 1 264"/>
            <p:cNvCxnSpPr>
              <a:endCxn id="264" idx="0"/>
            </p:cNvCxnSpPr>
            <p:nvPr/>
          </p:nvCxnSpPr>
          <p:spPr>
            <a:xfrm rot="5400000">
              <a:off x="480121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6" name="Connettore 1 265"/>
            <p:cNvCxnSpPr>
              <a:endCxn id="267" idx="2"/>
            </p:cNvCxnSpPr>
            <p:nvPr/>
          </p:nvCxnSpPr>
          <p:spPr>
            <a:xfrm>
              <a:off x="493036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7" name="Ovale 266"/>
            <p:cNvSpPr/>
            <p:nvPr/>
          </p:nvSpPr>
          <p:spPr>
            <a:xfrm>
              <a:off x="506164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68" name="Connettore 1 267"/>
            <p:cNvCxnSpPr>
              <a:endCxn id="267" idx="0"/>
            </p:cNvCxnSpPr>
            <p:nvPr/>
          </p:nvCxnSpPr>
          <p:spPr>
            <a:xfrm rot="5400000">
              <a:off x="506376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9" name="Connettore 1 268"/>
            <p:cNvCxnSpPr>
              <a:endCxn id="270" idx="2"/>
            </p:cNvCxnSpPr>
            <p:nvPr/>
          </p:nvCxnSpPr>
          <p:spPr>
            <a:xfrm>
              <a:off x="519292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0" name="Ovale 269"/>
            <p:cNvSpPr/>
            <p:nvPr/>
          </p:nvSpPr>
          <p:spPr>
            <a:xfrm>
              <a:off x="532419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1" name="Connettore 1 270"/>
            <p:cNvCxnSpPr>
              <a:endCxn id="270" idx="0"/>
            </p:cNvCxnSpPr>
            <p:nvPr/>
          </p:nvCxnSpPr>
          <p:spPr>
            <a:xfrm rot="5400000">
              <a:off x="532631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2" name="Connettore 1 271"/>
            <p:cNvCxnSpPr>
              <a:endCxn id="273" idx="2"/>
            </p:cNvCxnSpPr>
            <p:nvPr/>
          </p:nvCxnSpPr>
          <p:spPr>
            <a:xfrm>
              <a:off x="545547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3" name="Ovale 272"/>
            <p:cNvSpPr/>
            <p:nvPr/>
          </p:nvSpPr>
          <p:spPr>
            <a:xfrm>
              <a:off x="558675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4" name="Connettore 1 273"/>
            <p:cNvCxnSpPr>
              <a:endCxn id="273" idx="0"/>
            </p:cNvCxnSpPr>
            <p:nvPr/>
          </p:nvCxnSpPr>
          <p:spPr>
            <a:xfrm rot="5400000">
              <a:off x="558887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5" name="Connettore 1 274"/>
            <p:cNvCxnSpPr>
              <a:endCxn id="276" idx="2"/>
            </p:cNvCxnSpPr>
            <p:nvPr/>
          </p:nvCxnSpPr>
          <p:spPr>
            <a:xfrm>
              <a:off x="571802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6" name="Ovale 275"/>
            <p:cNvSpPr/>
            <p:nvPr/>
          </p:nvSpPr>
          <p:spPr>
            <a:xfrm>
              <a:off x="584930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7" name="Connettore 1 276"/>
            <p:cNvCxnSpPr>
              <a:endCxn id="276" idx="0"/>
            </p:cNvCxnSpPr>
            <p:nvPr/>
          </p:nvCxnSpPr>
          <p:spPr>
            <a:xfrm rot="5400000">
              <a:off x="585142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8" name="Connettore 1 277"/>
            <p:cNvCxnSpPr>
              <a:endCxn id="279" idx="2"/>
            </p:cNvCxnSpPr>
            <p:nvPr/>
          </p:nvCxnSpPr>
          <p:spPr>
            <a:xfrm>
              <a:off x="598058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9" name="Ovale 278"/>
            <p:cNvSpPr/>
            <p:nvPr/>
          </p:nvSpPr>
          <p:spPr>
            <a:xfrm>
              <a:off x="611185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0" name="Connettore 1 279"/>
            <p:cNvCxnSpPr>
              <a:endCxn id="279" idx="0"/>
            </p:cNvCxnSpPr>
            <p:nvPr/>
          </p:nvCxnSpPr>
          <p:spPr>
            <a:xfrm rot="5400000">
              <a:off x="611397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1" name="Connettore 1 280"/>
            <p:cNvCxnSpPr>
              <a:endCxn id="282" idx="0"/>
            </p:cNvCxnSpPr>
            <p:nvPr/>
          </p:nvCxnSpPr>
          <p:spPr>
            <a:xfrm rot="5400000">
              <a:off x="427610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2" name="Ovale 281"/>
            <p:cNvSpPr/>
            <p:nvPr/>
          </p:nvSpPr>
          <p:spPr>
            <a:xfrm>
              <a:off x="427398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3" name="Connettore 1 282"/>
            <p:cNvCxnSpPr>
              <a:stCxn id="282" idx="6"/>
            </p:cNvCxnSpPr>
            <p:nvPr/>
          </p:nvCxnSpPr>
          <p:spPr>
            <a:xfrm>
              <a:off x="4405263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4" name="Ovale 283"/>
            <p:cNvSpPr/>
            <p:nvPr/>
          </p:nvSpPr>
          <p:spPr>
            <a:xfrm>
              <a:off x="453653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5" name="Connettore 1 284"/>
            <p:cNvCxnSpPr>
              <a:stCxn id="284" idx="6"/>
              <a:endCxn id="286" idx="2"/>
            </p:cNvCxnSpPr>
            <p:nvPr/>
          </p:nvCxnSpPr>
          <p:spPr>
            <a:xfrm>
              <a:off x="466781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6" name="Ovale 285"/>
            <p:cNvSpPr/>
            <p:nvPr/>
          </p:nvSpPr>
          <p:spPr>
            <a:xfrm>
              <a:off x="479909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7" name="Connettore 1 286"/>
            <p:cNvCxnSpPr>
              <a:endCxn id="288" idx="2"/>
            </p:cNvCxnSpPr>
            <p:nvPr/>
          </p:nvCxnSpPr>
          <p:spPr>
            <a:xfrm>
              <a:off x="493036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8" name="Ovale 287"/>
            <p:cNvSpPr/>
            <p:nvPr/>
          </p:nvSpPr>
          <p:spPr>
            <a:xfrm>
              <a:off x="506164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9" name="Connettore 1 288"/>
            <p:cNvCxnSpPr>
              <a:endCxn id="290" idx="2"/>
            </p:cNvCxnSpPr>
            <p:nvPr/>
          </p:nvCxnSpPr>
          <p:spPr>
            <a:xfrm>
              <a:off x="519292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0" name="Ovale 289"/>
            <p:cNvSpPr/>
            <p:nvPr/>
          </p:nvSpPr>
          <p:spPr>
            <a:xfrm>
              <a:off x="532419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91" name="Connettore 1 290"/>
            <p:cNvCxnSpPr>
              <a:endCxn id="292" idx="2"/>
            </p:cNvCxnSpPr>
            <p:nvPr/>
          </p:nvCxnSpPr>
          <p:spPr>
            <a:xfrm>
              <a:off x="545547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2" name="Ovale 291"/>
            <p:cNvSpPr/>
            <p:nvPr/>
          </p:nvSpPr>
          <p:spPr>
            <a:xfrm>
              <a:off x="558675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93" name="Connettore 1 292"/>
            <p:cNvCxnSpPr>
              <a:endCxn id="294" idx="2"/>
            </p:cNvCxnSpPr>
            <p:nvPr/>
          </p:nvCxnSpPr>
          <p:spPr>
            <a:xfrm>
              <a:off x="571802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4" name="Ovale 293"/>
            <p:cNvSpPr/>
            <p:nvPr/>
          </p:nvSpPr>
          <p:spPr>
            <a:xfrm>
              <a:off x="584930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95" name="Connettore 1 294"/>
            <p:cNvCxnSpPr>
              <a:endCxn id="296" idx="2"/>
            </p:cNvCxnSpPr>
            <p:nvPr/>
          </p:nvCxnSpPr>
          <p:spPr>
            <a:xfrm>
              <a:off x="598058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6" name="Ovale 295"/>
            <p:cNvSpPr/>
            <p:nvPr/>
          </p:nvSpPr>
          <p:spPr>
            <a:xfrm>
              <a:off x="611185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7" name="Ovale 296"/>
            <p:cNvSpPr/>
            <p:nvPr/>
          </p:nvSpPr>
          <p:spPr>
            <a:xfrm>
              <a:off x="427398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98" name="Connettore 1 297"/>
            <p:cNvCxnSpPr>
              <a:stCxn id="297" idx="6"/>
            </p:cNvCxnSpPr>
            <p:nvPr/>
          </p:nvCxnSpPr>
          <p:spPr>
            <a:xfrm>
              <a:off x="4405263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9" name="Connettore 1 298"/>
            <p:cNvCxnSpPr>
              <a:endCxn id="300" idx="0"/>
            </p:cNvCxnSpPr>
            <p:nvPr/>
          </p:nvCxnSpPr>
          <p:spPr>
            <a:xfrm rot="5400000">
              <a:off x="453865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0" name="Ovale 299"/>
            <p:cNvSpPr/>
            <p:nvPr/>
          </p:nvSpPr>
          <p:spPr>
            <a:xfrm>
              <a:off x="453653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01" name="Connettore 1 300"/>
            <p:cNvCxnSpPr>
              <a:stCxn id="300" idx="6"/>
              <a:endCxn id="302" idx="2"/>
            </p:cNvCxnSpPr>
            <p:nvPr/>
          </p:nvCxnSpPr>
          <p:spPr>
            <a:xfrm>
              <a:off x="466781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2" name="Ovale 301"/>
            <p:cNvSpPr/>
            <p:nvPr/>
          </p:nvSpPr>
          <p:spPr>
            <a:xfrm>
              <a:off x="479909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03" name="Connettore 1 302"/>
            <p:cNvCxnSpPr>
              <a:endCxn id="302" idx="0"/>
            </p:cNvCxnSpPr>
            <p:nvPr/>
          </p:nvCxnSpPr>
          <p:spPr>
            <a:xfrm rot="5400000">
              <a:off x="480121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4" name="Connettore 1 303"/>
            <p:cNvCxnSpPr>
              <a:endCxn id="305" idx="2"/>
            </p:cNvCxnSpPr>
            <p:nvPr/>
          </p:nvCxnSpPr>
          <p:spPr>
            <a:xfrm>
              <a:off x="493036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5" name="Ovale 304"/>
            <p:cNvSpPr/>
            <p:nvPr/>
          </p:nvSpPr>
          <p:spPr>
            <a:xfrm>
              <a:off x="506164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06" name="Connettore 1 305"/>
            <p:cNvCxnSpPr>
              <a:endCxn id="305" idx="0"/>
            </p:cNvCxnSpPr>
            <p:nvPr/>
          </p:nvCxnSpPr>
          <p:spPr>
            <a:xfrm rot="5400000">
              <a:off x="506376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7" name="Connettore 1 306"/>
            <p:cNvCxnSpPr>
              <a:endCxn id="308" idx="2"/>
            </p:cNvCxnSpPr>
            <p:nvPr/>
          </p:nvCxnSpPr>
          <p:spPr>
            <a:xfrm>
              <a:off x="519292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8" name="Ovale 307"/>
            <p:cNvSpPr/>
            <p:nvPr/>
          </p:nvSpPr>
          <p:spPr>
            <a:xfrm>
              <a:off x="532419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09" name="Connettore 1 308"/>
            <p:cNvCxnSpPr>
              <a:endCxn id="308" idx="0"/>
            </p:cNvCxnSpPr>
            <p:nvPr/>
          </p:nvCxnSpPr>
          <p:spPr>
            <a:xfrm rot="5400000">
              <a:off x="532631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0" name="Connettore 1 309"/>
            <p:cNvCxnSpPr>
              <a:endCxn id="311" idx="2"/>
            </p:cNvCxnSpPr>
            <p:nvPr/>
          </p:nvCxnSpPr>
          <p:spPr>
            <a:xfrm>
              <a:off x="545547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1" name="Ovale 310"/>
            <p:cNvSpPr/>
            <p:nvPr/>
          </p:nvSpPr>
          <p:spPr>
            <a:xfrm>
              <a:off x="558675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2" name="Connettore 1 311"/>
            <p:cNvCxnSpPr>
              <a:endCxn id="311" idx="0"/>
            </p:cNvCxnSpPr>
            <p:nvPr/>
          </p:nvCxnSpPr>
          <p:spPr>
            <a:xfrm rot="5400000">
              <a:off x="558887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3" name="Connettore 1 312"/>
            <p:cNvCxnSpPr>
              <a:endCxn id="314" idx="2"/>
            </p:cNvCxnSpPr>
            <p:nvPr/>
          </p:nvCxnSpPr>
          <p:spPr>
            <a:xfrm>
              <a:off x="571802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4" name="Ovale 313"/>
            <p:cNvSpPr/>
            <p:nvPr/>
          </p:nvSpPr>
          <p:spPr>
            <a:xfrm>
              <a:off x="584930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5" name="Connettore 1 314"/>
            <p:cNvCxnSpPr>
              <a:endCxn id="314" idx="0"/>
            </p:cNvCxnSpPr>
            <p:nvPr/>
          </p:nvCxnSpPr>
          <p:spPr>
            <a:xfrm rot="5400000">
              <a:off x="585142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6" name="Connettore 1 315"/>
            <p:cNvCxnSpPr>
              <a:endCxn id="317" idx="2"/>
            </p:cNvCxnSpPr>
            <p:nvPr/>
          </p:nvCxnSpPr>
          <p:spPr>
            <a:xfrm>
              <a:off x="598058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7" name="Ovale 316"/>
            <p:cNvSpPr/>
            <p:nvPr/>
          </p:nvSpPr>
          <p:spPr>
            <a:xfrm>
              <a:off x="611185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8" name="Connettore 1 317"/>
            <p:cNvCxnSpPr>
              <a:endCxn id="317" idx="0"/>
            </p:cNvCxnSpPr>
            <p:nvPr/>
          </p:nvCxnSpPr>
          <p:spPr>
            <a:xfrm rot="5400000">
              <a:off x="611397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9" name="Connettore 1 318"/>
            <p:cNvCxnSpPr>
              <a:endCxn id="320" idx="0"/>
            </p:cNvCxnSpPr>
            <p:nvPr/>
          </p:nvCxnSpPr>
          <p:spPr>
            <a:xfrm rot="5400000">
              <a:off x="427610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0" name="Ovale 319"/>
            <p:cNvSpPr/>
            <p:nvPr/>
          </p:nvSpPr>
          <p:spPr>
            <a:xfrm>
              <a:off x="427398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21" name="Connettore 1 320"/>
            <p:cNvCxnSpPr>
              <a:stCxn id="320" idx="6"/>
            </p:cNvCxnSpPr>
            <p:nvPr/>
          </p:nvCxnSpPr>
          <p:spPr>
            <a:xfrm>
              <a:off x="4405263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2" name="Connettore 1 321"/>
            <p:cNvCxnSpPr/>
            <p:nvPr/>
          </p:nvCxnSpPr>
          <p:spPr>
            <a:xfrm rot="5400000">
              <a:off x="453865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3" name="Connettore 1 322"/>
            <p:cNvCxnSpPr/>
            <p:nvPr/>
          </p:nvCxnSpPr>
          <p:spPr>
            <a:xfrm rot="5400000">
              <a:off x="480121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4" name="Connettore 1 323"/>
            <p:cNvCxnSpPr/>
            <p:nvPr/>
          </p:nvCxnSpPr>
          <p:spPr>
            <a:xfrm rot="5400000">
              <a:off x="506376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5" name="Connettore 1 324"/>
            <p:cNvCxnSpPr/>
            <p:nvPr/>
          </p:nvCxnSpPr>
          <p:spPr>
            <a:xfrm rot="5400000">
              <a:off x="532631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6" name="Connettore 1 325"/>
            <p:cNvCxnSpPr/>
            <p:nvPr/>
          </p:nvCxnSpPr>
          <p:spPr>
            <a:xfrm rot="5400000">
              <a:off x="558887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7" name="Connettore 1 326"/>
            <p:cNvCxnSpPr/>
            <p:nvPr/>
          </p:nvCxnSpPr>
          <p:spPr>
            <a:xfrm rot="5400000">
              <a:off x="585142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8" name="Connettore 1 327"/>
            <p:cNvCxnSpPr/>
            <p:nvPr/>
          </p:nvCxnSpPr>
          <p:spPr>
            <a:xfrm rot="5400000">
              <a:off x="611397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9" name="Connettore 1 328"/>
            <p:cNvCxnSpPr/>
            <p:nvPr/>
          </p:nvCxnSpPr>
          <p:spPr>
            <a:xfrm rot="5400000">
              <a:off x="427610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0" name="Connettore 1 329"/>
            <p:cNvCxnSpPr>
              <a:endCxn id="331" idx="0"/>
            </p:cNvCxnSpPr>
            <p:nvPr/>
          </p:nvCxnSpPr>
          <p:spPr>
            <a:xfrm rot="5400000">
              <a:off x="453865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1" name="Ovale 330"/>
            <p:cNvSpPr/>
            <p:nvPr/>
          </p:nvSpPr>
          <p:spPr>
            <a:xfrm>
              <a:off x="453653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32" name="Connettore 1 331"/>
            <p:cNvCxnSpPr>
              <a:stCxn id="331" idx="6"/>
              <a:endCxn id="333" idx="2"/>
            </p:cNvCxnSpPr>
            <p:nvPr/>
          </p:nvCxnSpPr>
          <p:spPr>
            <a:xfrm>
              <a:off x="466781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3" name="Ovale 332"/>
            <p:cNvSpPr/>
            <p:nvPr/>
          </p:nvSpPr>
          <p:spPr>
            <a:xfrm>
              <a:off x="479909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34" name="Connettore 1 333"/>
            <p:cNvCxnSpPr>
              <a:endCxn id="333" idx="0"/>
            </p:cNvCxnSpPr>
            <p:nvPr/>
          </p:nvCxnSpPr>
          <p:spPr>
            <a:xfrm rot="5400000">
              <a:off x="480121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5" name="Connettore 1 334"/>
            <p:cNvCxnSpPr>
              <a:endCxn id="336" idx="2"/>
            </p:cNvCxnSpPr>
            <p:nvPr/>
          </p:nvCxnSpPr>
          <p:spPr>
            <a:xfrm>
              <a:off x="493036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6" name="Ovale 335"/>
            <p:cNvSpPr/>
            <p:nvPr/>
          </p:nvSpPr>
          <p:spPr>
            <a:xfrm>
              <a:off x="506164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37" name="Connettore 1 336"/>
            <p:cNvCxnSpPr>
              <a:endCxn id="336" idx="0"/>
            </p:cNvCxnSpPr>
            <p:nvPr/>
          </p:nvCxnSpPr>
          <p:spPr>
            <a:xfrm rot="5400000">
              <a:off x="506376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8" name="Connettore 1 337"/>
            <p:cNvCxnSpPr>
              <a:endCxn id="339" idx="2"/>
            </p:cNvCxnSpPr>
            <p:nvPr/>
          </p:nvCxnSpPr>
          <p:spPr>
            <a:xfrm>
              <a:off x="519292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9" name="Ovale 338"/>
            <p:cNvSpPr/>
            <p:nvPr/>
          </p:nvSpPr>
          <p:spPr>
            <a:xfrm>
              <a:off x="532419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40" name="Connettore 1 339"/>
            <p:cNvCxnSpPr>
              <a:endCxn id="339" idx="0"/>
            </p:cNvCxnSpPr>
            <p:nvPr/>
          </p:nvCxnSpPr>
          <p:spPr>
            <a:xfrm rot="5400000">
              <a:off x="532631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1" name="Connettore 1 340"/>
            <p:cNvCxnSpPr>
              <a:endCxn id="342" idx="2"/>
            </p:cNvCxnSpPr>
            <p:nvPr/>
          </p:nvCxnSpPr>
          <p:spPr>
            <a:xfrm>
              <a:off x="545547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2" name="Ovale 341"/>
            <p:cNvSpPr/>
            <p:nvPr/>
          </p:nvSpPr>
          <p:spPr>
            <a:xfrm>
              <a:off x="558675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43" name="Connettore 1 342"/>
            <p:cNvCxnSpPr>
              <a:endCxn id="342" idx="0"/>
            </p:cNvCxnSpPr>
            <p:nvPr/>
          </p:nvCxnSpPr>
          <p:spPr>
            <a:xfrm rot="5400000">
              <a:off x="558887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4" name="Connettore 1 343"/>
            <p:cNvCxnSpPr>
              <a:endCxn id="345" idx="2"/>
            </p:cNvCxnSpPr>
            <p:nvPr/>
          </p:nvCxnSpPr>
          <p:spPr>
            <a:xfrm>
              <a:off x="571802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5" name="Ovale 344"/>
            <p:cNvSpPr/>
            <p:nvPr/>
          </p:nvSpPr>
          <p:spPr>
            <a:xfrm>
              <a:off x="584930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46" name="Connettore 1 345"/>
            <p:cNvCxnSpPr>
              <a:endCxn id="345" idx="0"/>
            </p:cNvCxnSpPr>
            <p:nvPr/>
          </p:nvCxnSpPr>
          <p:spPr>
            <a:xfrm rot="5400000">
              <a:off x="585142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7" name="Connettore 1 346"/>
            <p:cNvCxnSpPr>
              <a:endCxn id="348" idx="2"/>
            </p:cNvCxnSpPr>
            <p:nvPr/>
          </p:nvCxnSpPr>
          <p:spPr>
            <a:xfrm>
              <a:off x="598058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8" name="Ovale 347"/>
            <p:cNvSpPr/>
            <p:nvPr/>
          </p:nvSpPr>
          <p:spPr>
            <a:xfrm>
              <a:off x="611185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49" name="Connettore 1 348"/>
            <p:cNvCxnSpPr>
              <a:endCxn id="348" idx="0"/>
            </p:cNvCxnSpPr>
            <p:nvPr/>
          </p:nvCxnSpPr>
          <p:spPr>
            <a:xfrm rot="5400000">
              <a:off x="611397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0" name="Connettore 1 349"/>
            <p:cNvCxnSpPr>
              <a:endCxn id="351" idx="0"/>
            </p:cNvCxnSpPr>
            <p:nvPr/>
          </p:nvCxnSpPr>
          <p:spPr>
            <a:xfrm rot="5400000">
              <a:off x="427610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1" name="Ovale 350"/>
            <p:cNvSpPr/>
            <p:nvPr/>
          </p:nvSpPr>
          <p:spPr>
            <a:xfrm>
              <a:off x="427398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52" name="Connettore 1 351"/>
            <p:cNvCxnSpPr>
              <a:stCxn id="351" idx="6"/>
            </p:cNvCxnSpPr>
            <p:nvPr/>
          </p:nvCxnSpPr>
          <p:spPr>
            <a:xfrm>
              <a:off x="4405263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3" name="Ovale 352"/>
            <p:cNvSpPr/>
            <p:nvPr/>
          </p:nvSpPr>
          <p:spPr>
            <a:xfrm>
              <a:off x="453653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54" name="Connettore 1 353"/>
            <p:cNvCxnSpPr>
              <a:stCxn id="353" idx="6"/>
              <a:endCxn id="355" idx="2"/>
            </p:cNvCxnSpPr>
            <p:nvPr/>
          </p:nvCxnSpPr>
          <p:spPr>
            <a:xfrm>
              <a:off x="466781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5" name="Ovale 354"/>
            <p:cNvSpPr/>
            <p:nvPr/>
          </p:nvSpPr>
          <p:spPr>
            <a:xfrm>
              <a:off x="479909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56" name="Connettore 1 355"/>
            <p:cNvCxnSpPr>
              <a:endCxn id="357" idx="2"/>
            </p:cNvCxnSpPr>
            <p:nvPr/>
          </p:nvCxnSpPr>
          <p:spPr>
            <a:xfrm>
              <a:off x="493036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7" name="Ovale 356"/>
            <p:cNvSpPr/>
            <p:nvPr/>
          </p:nvSpPr>
          <p:spPr>
            <a:xfrm>
              <a:off x="506164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58" name="Connettore 1 357"/>
            <p:cNvCxnSpPr>
              <a:endCxn id="359" idx="2"/>
            </p:cNvCxnSpPr>
            <p:nvPr/>
          </p:nvCxnSpPr>
          <p:spPr>
            <a:xfrm>
              <a:off x="519292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9" name="Ovale 358"/>
            <p:cNvSpPr/>
            <p:nvPr/>
          </p:nvSpPr>
          <p:spPr>
            <a:xfrm>
              <a:off x="532419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0" name="Connettore 1 359"/>
            <p:cNvCxnSpPr>
              <a:endCxn id="361" idx="2"/>
            </p:cNvCxnSpPr>
            <p:nvPr/>
          </p:nvCxnSpPr>
          <p:spPr>
            <a:xfrm>
              <a:off x="545547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1" name="Ovale 360"/>
            <p:cNvSpPr/>
            <p:nvPr/>
          </p:nvSpPr>
          <p:spPr>
            <a:xfrm>
              <a:off x="558675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2" name="Connettore 1 361"/>
            <p:cNvCxnSpPr>
              <a:endCxn id="363" idx="2"/>
            </p:cNvCxnSpPr>
            <p:nvPr/>
          </p:nvCxnSpPr>
          <p:spPr>
            <a:xfrm>
              <a:off x="571802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3" name="Ovale 362"/>
            <p:cNvSpPr/>
            <p:nvPr/>
          </p:nvSpPr>
          <p:spPr>
            <a:xfrm>
              <a:off x="584930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4" name="Connettore 1 363"/>
            <p:cNvCxnSpPr>
              <a:endCxn id="365" idx="2"/>
            </p:cNvCxnSpPr>
            <p:nvPr/>
          </p:nvCxnSpPr>
          <p:spPr>
            <a:xfrm>
              <a:off x="598058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5" name="Ovale 364"/>
            <p:cNvSpPr/>
            <p:nvPr/>
          </p:nvSpPr>
          <p:spPr>
            <a:xfrm>
              <a:off x="611185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66" name="Ovale 365"/>
            <p:cNvSpPr/>
            <p:nvPr/>
          </p:nvSpPr>
          <p:spPr>
            <a:xfrm>
              <a:off x="427398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7" name="Connettore 1 366"/>
            <p:cNvCxnSpPr>
              <a:stCxn id="366" idx="6"/>
            </p:cNvCxnSpPr>
            <p:nvPr/>
          </p:nvCxnSpPr>
          <p:spPr>
            <a:xfrm>
              <a:off x="4405263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1204" name="Gruppo 376"/>
          <p:cNvGrpSpPr>
            <a:grpSpLocks/>
          </p:cNvGrpSpPr>
          <p:nvPr/>
        </p:nvGrpSpPr>
        <p:grpSpPr bwMode="auto">
          <a:xfrm>
            <a:off x="7572375" y="4143375"/>
            <a:ext cx="830263" cy="527050"/>
            <a:chOff x="770680" y="1931616"/>
            <a:chExt cx="830676" cy="527479"/>
          </a:xfrm>
        </p:grpSpPr>
        <p:sp>
          <p:nvSpPr>
            <p:cNvPr id="378" name="Rettangolo arrotondato 377"/>
            <p:cNvSpPr/>
            <p:nvPr/>
          </p:nvSpPr>
          <p:spPr>
            <a:xfrm>
              <a:off x="770680" y="1931616"/>
              <a:ext cx="830676" cy="52747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9" name="Rettangolo 378"/>
            <p:cNvSpPr/>
            <p:nvPr/>
          </p:nvSpPr>
          <p:spPr>
            <a:xfrm>
              <a:off x="786563" y="1947504"/>
              <a:ext cx="798910" cy="495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algn="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120</a:t>
              </a:r>
              <a:endParaRPr lang="en-GB" sz="1200" dirty="0"/>
            </a:p>
          </p:txBody>
        </p:sp>
      </p:grpSp>
      <p:grpSp>
        <p:nvGrpSpPr>
          <p:cNvPr id="51205" name="Gruppo 379"/>
          <p:cNvGrpSpPr>
            <a:grpSpLocks/>
          </p:cNvGrpSpPr>
          <p:nvPr/>
        </p:nvGrpSpPr>
        <p:grpSpPr bwMode="auto">
          <a:xfrm>
            <a:off x="3071813" y="4143375"/>
            <a:ext cx="830262" cy="527050"/>
            <a:chOff x="770680" y="1931616"/>
            <a:chExt cx="830676" cy="527479"/>
          </a:xfrm>
        </p:grpSpPr>
        <p:sp>
          <p:nvSpPr>
            <p:cNvPr id="381" name="Rettangolo arrotondato 380"/>
            <p:cNvSpPr/>
            <p:nvPr/>
          </p:nvSpPr>
          <p:spPr>
            <a:xfrm>
              <a:off x="770680" y="1931616"/>
              <a:ext cx="830676" cy="52747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2" name="Rettangolo 381"/>
            <p:cNvSpPr/>
            <p:nvPr/>
          </p:nvSpPr>
          <p:spPr>
            <a:xfrm>
              <a:off x="786563" y="1947504"/>
              <a:ext cx="798910" cy="495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algn="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114</a:t>
              </a:r>
              <a:endParaRPr lang="en-GB" sz="1200" dirty="0"/>
            </a:p>
          </p:txBody>
        </p:sp>
      </p:grpSp>
      <p:cxnSp>
        <p:nvCxnSpPr>
          <p:cNvPr id="383" name="Connettore 2 382"/>
          <p:cNvCxnSpPr/>
          <p:nvPr/>
        </p:nvCxnSpPr>
        <p:spPr>
          <a:xfrm rot="5400000">
            <a:off x="4197350" y="4557713"/>
            <a:ext cx="287338" cy="1444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Connettore 2 383"/>
          <p:cNvCxnSpPr/>
          <p:nvPr/>
        </p:nvCxnSpPr>
        <p:spPr>
          <a:xfrm>
            <a:off x="4464050" y="4487863"/>
            <a:ext cx="142875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Ovale 384"/>
          <p:cNvSpPr/>
          <p:nvPr/>
        </p:nvSpPr>
        <p:spPr>
          <a:xfrm>
            <a:off x="7929563" y="4029075"/>
            <a:ext cx="71437" cy="71438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6" name="Ovale 385"/>
          <p:cNvSpPr/>
          <p:nvPr/>
        </p:nvSpPr>
        <p:spPr>
          <a:xfrm>
            <a:off x="4600575" y="4778375"/>
            <a:ext cx="71438" cy="73025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87" name="Connettore 2 386"/>
          <p:cNvCxnSpPr/>
          <p:nvPr/>
        </p:nvCxnSpPr>
        <p:spPr>
          <a:xfrm rot="5400000">
            <a:off x="4450557" y="4112419"/>
            <a:ext cx="287337" cy="28892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Connettore 2 387"/>
          <p:cNvCxnSpPr/>
          <p:nvPr/>
        </p:nvCxnSpPr>
        <p:spPr>
          <a:xfrm>
            <a:off x="4791075" y="4111625"/>
            <a:ext cx="287338" cy="2873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Connettore 2 388"/>
          <p:cNvCxnSpPr/>
          <p:nvPr/>
        </p:nvCxnSpPr>
        <p:spPr>
          <a:xfrm rot="5400000">
            <a:off x="6303963" y="4127500"/>
            <a:ext cx="287338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Connettore 2 389"/>
          <p:cNvCxnSpPr/>
          <p:nvPr/>
        </p:nvCxnSpPr>
        <p:spPr>
          <a:xfrm>
            <a:off x="6643688" y="4125913"/>
            <a:ext cx="288925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Connettore 2 390"/>
          <p:cNvCxnSpPr/>
          <p:nvPr/>
        </p:nvCxnSpPr>
        <p:spPr>
          <a:xfrm rot="5400000">
            <a:off x="3580606" y="3540919"/>
            <a:ext cx="360363" cy="6127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Connettore 2 391"/>
          <p:cNvCxnSpPr/>
          <p:nvPr/>
        </p:nvCxnSpPr>
        <p:spPr>
          <a:xfrm>
            <a:off x="4130675" y="3667125"/>
            <a:ext cx="612775" cy="3603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Connettore 2 392"/>
          <p:cNvCxnSpPr/>
          <p:nvPr/>
        </p:nvCxnSpPr>
        <p:spPr>
          <a:xfrm rot="5400000">
            <a:off x="6779420" y="3545681"/>
            <a:ext cx="360362" cy="6127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Connettore 2 393"/>
          <p:cNvCxnSpPr/>
          <p:nvPr/>
        </p:nvCxnSpPr>
        <p:spPr>
          <a:xfrm>
            <a:off x="7329488" y="3671888"/>
            <a:ext cx="612775" cy="3603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Connettore 2 394"/>
          <p:cNvCxnSpPr>
            <a:stCxn id="403" idx="3"/>
          </p:cNvCxnSpPr>
          <p:nvPr/>
        </p:nvCxnSpPr>
        <p:spPr>
          <a:xfrm rot="5400000">
            <a:off x="4621213" y="2503487"/>
            <a:ext cx="617538" cy="15922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Connettore 2 395"/>
          <p:cNvCxnSpPr>
            <a:stCxn id="403" idx="5"/>
          </p:cNvCxnSpPr>
          <p:nvPr/>
        </p:nvCxnSpPr>
        <p:spPr>
          <a:xfrm rot="16200000" flipH="1">
            <a:off x="6220618" y="2545557"/>
            <a:ext cx="620713" cy="15113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Ovale 396"/>
          <p:cNvSpPr/>
          <p:nvPr/>
        </p:nvSpPr>
        <p:spPr>
          <a:xfrm>
            <a:off x="4403725" y="4406900"/>
            <a:ext cx="71438" cy="73025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8" name="Ovale 397"/>
          <p:cNvSpPr/>
          <p:nvPr/>
        </p:nvSpPr>
        <p:spPr>
          <a:xfrm>
            <a:off x="6249988" y="4411663"/>
            <a:ext cx="71437" cy="73025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" name="Ovale 398"/>
          <p:cNvSpPr/>
          <p:nvPr/>
        </p:nvSpPr>
        <p:spPr>
          <a:xfrm>
            <a:off x="4730750" y="4033838"/>
            <a:ext cx="71438" cy="71437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0" name="Ovale 399"/>
          <p:cNvSpPr/>
          <p:nvPr/>
        </p:nvSpPr>
        <p:spPr>
          <a:xfrm>
            <a:off x="6584950" y="4048125"/>
            <a:ext cx="71438" cy="71438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1" name="Ovale 400"/>
          <p:cNvSpPr/>
          <p:nvPr/>
        </p:nvSpPr>
        <p:spPr>
          <a:xfrm>
            <a:off x="4062413" y="3595688"/>
            <a:ext cx="71437" cy="71437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2" name="Ovale 401"/>
          <p:cNvSpPr/>
          <p:nvPr/>
        </p:nvSpPr>
        <p:spPr>
          <a:xfrm>
            <a:off x="7261225" y="3600450"/>
            <a:ext cx="71438" cy="71438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3" name="Ovale 402"/>
          <p:cNvSpPr/>
          <p:nvPr/>
        </p:nvSpPr>
        <p:spPr>
          <a:xfrm>
            <a:off x="5715000" y="2928938"/>
            <a:ext cx="71438" cy="71437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4" name="Ovale 403"/>
          <p:cNvSpPr/>
          <p:nvPr/>
        </p:nvSpPr>
        <p:spPr>
          <a:xfrm>
            <a:off x="3421063" y="4025900"/>
            <a:ext cx="71437" cy="71438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1228" name="Gruppo 463"/>
          <p:cNvGrpSpPr>
            <a:grpSpLocks/>
          </p:cNvGrpSpPr>
          <p:nvPr/>
        </p:nvGrpSpPr>
        <p:grpSpPr bwMode="auto">
          <a:xfrm>
            <a:off x="7643813" y="4214813"/>
            <a:ext cx="357187" cy="357187"/>
            <a:chOff x="580996" y="3510130"/>
            <a:chExt cx="1008000" cy="1016824"/>
          </a:xfrm>
        </p:grpSpPr>
        <p:sp>
          <p:nvSpPr>
            <p:cNvPr id="406" name="Ovale 405"/>
            <p:cNvSpPr/>
            <p:nvPr/>
          </p:nvSpPr>
          <p:spPr>
            <a:xfrm>
              <a:off x="867716" y="3510130"/>
              <a:ext cx="143360" cy="1581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07" name="Connettore 1 406"/>
            <p:cNvCxnSpPr>
              <a:stCxn id="406" idx="6"/>
              <a:endCxn id="408" idx="2"/>
            </p:cNvCxnSpPr>
            <p:nvPr/>
          </p:nvCxnSpPr>
          <p:spPr>
            <a:xfrm>
              <a:off x="1011077" y="3591476"/>
              <a:ext cx="1478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08" name="Ovale 407"/>
            <p:cNvSpPr/>
            <p:nvPr/>
          </p:nvSpPr>
          <p:spPr>
            <a:xfrm>
              <a:off x="1158915" y="3510130"/>
              <a:ext cx="143360" cy="1581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09" name="Connettore 1 408"/>
            <p:cNvCxnSpPr>
              <a:endCxn id="410" idx="2"/>
            </p:cNvCxnSpPr>
            <p:nvPr/>
          </p:nvCxnSpPr>
          <p:spPr>
            <a:xfrm>
              <a:off x="1302276" y="3591476"/>
              <a:ext cx="143360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0" name="Ovale 409"/>
            <p:cNvSpPr/>
            <p:nvPr/>
          </p:nvSpPr>
          <p:spPr>
            <a:xfrm>
              <a:off x="1445636" y="3510130"/>
              <a:ext cx="143360" cy="1581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1" name="Ovale 410"/>
            <p:cNvSpPr/>
            <p:nvPr/>
          </p:nvSpPr>
          <p:spPr>
            <a:xfrm>
              <a:off x="580996" y="3510130"/>
              <a:ext cx="143360" cy="1581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12" name="Connettore 1 411"/>
            <p:cNvCxnSpPr>
              <a:stCxn id="411" idx="6"/>
            </p:cNvCxnSpPr>
            <p:nvPr/>
          </p:nvCxnSpPr>
          <p:spPr>
            <a:xfrm>
              <a:off x="724356" y="3591476"/>
              <a:ext cx="143360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3" name="Connettore 1 412"/>
            <p:cNvCxnSpPr>
              <a:endCxn id="414" idx="0"/>
            </p:cNvCxnSpPr>
            <p:nvPr/>
          </p:nvCxnSpPr>
          <p:spPr>
            <a:xfrm rot="5400000">
              <a:off x="876127" y="3731571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4" name="Ovale 413"/>
            <p:cNvSpPr/>
            <p:nvPr/>
          </p:nvSpPr>
          <p:spPr>
            <a:xfrm>
              <a:off x="867716" y="3794840"/>
              <a:ext cx="143360" cy="1626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15" name="Connettore 1 414"/>
            <p:cNvCxnSpPr>
              <a:stCxn id="414" idx="6"/>
              <a:endCxn id="416" idx="2"/>
            </p:cNvCxnSpPr>
            <p:nvPr/>
          </p:nvCxnSpPr>
          <p:spPr>
            <a:xfrm>
              <a:off x="1011077" y="3876186"/>
              <a:ext cx="1478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6" name="Ovale 415"/>
            <p:cNvSpPr/>
            <p:nvPr/>
          </p:nvSpPr>
          <p:spPr>
            <a:xfrm>
              <a:off x="1158915" y="3794840"/>
              <a:ext cx="143360" cy="1626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17" name="Connettore 1 416"/>
            <p:cNvCxnSpPr>
              <a:endCxn id="416" idx="0"/>
            </p:cNvCxnSpPr>
            <p:nvPr/>
          </p:nvCxnSpPr>
          <p:spPr>
            <a:xfrm rot="5400000">
              <a:off x="1167326" y="3731571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8" name="Connettore 1 417"/>
            <p:cNvCxnSpPr>
              <a:endCxn id="419" idx="2"/>
            </p:cNvCxnSpPr>
            <p:nvPr/>
          </p:nvCxnSpPr>
          <p:spPr>
            <a:xfrm>
              <a:off x="1302276" y="3876186"/>
              <a:ext cx="143360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9" name="Ovale 418"/>
            <p:cNvSpPr/>
            <p:nvPr/>
          </p:nvSpPr>
          <p:spPr>
            <a:xfrm>
              <a:off x="1445636" y="3794840"/>
              <a:ext cx="143360" cy="1626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20" name="Connettore 1 419"/>
            <p:cNvCxnSpPr>
              <a:endCxn id="419" idx="0"/>
            </p:cNvCxnSpPr>
            <p:nvPr/>
          </p:nvCxnSpPr>
          <p:spPr>
            <a:xfrm rot="5400000">
              <a:off x="1454047" y="3731571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1" name="Connettore 1 420"/>
            <p:cNvCxnSpPr>
              <a:endCxn id="422" idx="0"/>
            </p:cNvCxnSpPr>
            <p:nvPr/>
          </p:nvCxnSpPr>
          <p:spPr>
            <a:xfrm rot="5400000">
              <a:off x="589407" y="3731571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22" name="Ovale 421"/>
            <p:cNvSpPr/>
            <p:nvPr/>
          </p:nvSpPr>
          <p:spPr>
            <a:xfrm>
              <a:off x="580996" y="3794840"/>
              <a:ext cx="143360" cy="1626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23" name="Connettore 1 422"/>
            <p:cNvCxnSpPr>
              <a:stCxn id="422" idx="6"/>
            </p:cNvCxnSpPr>
            <p:nvPr/>
          </p:nvCxnSpPr>
          <p:spPr>
            <a:xfrm>
              <a:off x="724356" y="3876186"/>
              <a:ext cx="143360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4" name="Connettore 1 423"/>
            <p:cNvCxnSpPr/>
            <p:nvPr/>
          </p:nvCxnSpPr>
          <p:spPr>
            <a:xfrm rot="5400000">
              <a:off x="876127" y="4020801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5" name="Connettore 1 424"/>
            <p:cNvCxnSpPr/>
            <p:nvPr/>
          </p:nvCxnSpPr>
          <p:spPr>
            <a:xfrm rot="5400000">
              <a:off x="1167326" y="4020801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6" name="Connettore 1 425"/>
            <p:cNvCxnSpPr/>
            <p:nvPr/>
          </p:nvCxnSpPr>
          <p:spPr>
            <a:xfrm rot="5400000">
              <a:off x="1454047" y="4020801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7" name="Connettore 1 426"/>
            <p:cNvCxnSpPr/>
            <p:nvPr/>
          </p:nvCxnSpPr>
          <p:spPr>
            <a:xfrm rot="5400000">
              <a:off x="589407" y="4020801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8" name="Connettore 1 427"/>
            <p:cNvCxnSpPr>
              <a:endCxn id="429" idx="0"/>
            </p:cNvCxnSpPr>
            <p:nvPr/>
          </p:nvCxnSpPr>
          <p:spPr>
            <a:xfrm rot="5400000">
              <a:off x="876127" y="4305513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29" name="Ovale 428"/>
            <p:cNvSpPr/>
            <p:nvPr/>
          </p:nvSpPr>
          <p:spPr>
            <a:xfrm>
              <a:off x="867716" y="4368783"/>
              <a:ext cx="143360" cy="1581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30" name="Connettore 1 429"/>
            <p:cNvCxnSpPr>
              <a:stCxn id="429" idx="6"/>
              <a:endCxn id="431" idx="2"/>
            </p:cNvCxnSpPr>
            <p:nvPr/>
          </p:nvCxnSpPr>
          <p:spPr>
            <a:xfrm>
              <a:off x="1011077" y="4445608"/>
              <a:ext cx="147839" cy="4521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1" name="Ovale 430"/>
            <p:cNvSpPr/>
            <p:nvPr/>
          </p:nvSpPr>
          <p:spPr>
            <a:xfrm>
              <a:off x="1158915" y="4368783"/>
              <a:ext cx="143360" cy="1581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32" name="Connettore 1 431"/>
            <p:cNvCxnSpPr>
              <a:endCxn id="431" idx="0"/>
            </p:cNvCxnSpPr>
            <p:nvPr/>
          </p:nvCxnSpPr>
          <p:spPr>
            <a:xfrm rot="5400000">
              <a:off x="1167326" y="4305513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3" name="Connettore 1 432"/>
            <p:cNvCxnSpPr>
              <a:endCxn id="434" idx="2"/>
            </p:cNvCxnSpPr>
            <p:nvPr/>
          </p:nvCxnSpPr>
          <p:spPr>
            <a:xfrm>
              <a:off x="1302276" y="4445608"/>
              <a:ext cx="143360" cy="4521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4" name="Ovale 433"/>
            <p:cNvSpPr/>
            <p:nvPr/>
          </p:nvSpPr>
          <p:spPr>
            <a:xfrm>
              <a:off x="1445636" y="4368783"/>
              <a:ext cx="143360" cy="1581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35" name="Connettore 1 434"/>
            <p:cNvCxnSpPr>
              <a:endCxn id="434" idx="0"/>
            </p:cNvCxnSpPr>
            <p:nvPr/>
          </p:nvCxnSpPr>
          <p:spPr>
            <a:xfrm rot="5400000">
              <a:off x="1454047" y="4305513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6" name="Connettore 1 435"/>
            <p:cNvCxnSpPr>
              <a:endCxn id="437" idx="0"/>
            </p:cNvCxnSpPr>
            <p:nvPr/>
          </p:nvCxnSpPr>
          <p:spPr>
            <a:xfrm rot="5400000">
              <a:off x="589407" y="4305513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7" name="Ovale 436"/>
            <p:cNvSpPr/>
            <p:nvPr/>
          </p:nvSpPr>
          <p:spPr>
            <a:xfrm>
              <a:off x="580996" y="4368783"/>
              <a:ext cx="143360" cy="1581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38" name="Connettore 1 437"/>
            <p:cNvCxnSpPr>
              <a:stCxn id="437" idx="6"/>
            </p:cNvCxnSpPr>
            <p:nvPr/>
          </p:nvCxnSpPr>
          <p:spPr>
            <a:xfrm>
              <a:off x="724356" y="4445608"/>
              <a:ext cx="143360" cy="4521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9" name="Ovale 438"/>
            <p:cNvSpPr/>
            <p:nvPr/>
          </p:nvSpPr>
          <p:spPr>
            <a:xfrm>
              <a:off x="867716" y="4084070"/>
              <a:ext cx="143360" cy="1581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40" name="Connettore 1 439"/>
            <p:cNvCxnSpPr>
              <a:stCxn id="439" idx="6"/>
              <a:endCxn id="441" idx="2"/>
            </p:cNvCxnSpPr>
            <p:nvPr/>
          </p:nvCxnSpPr>
          <p:spPr>
            <a:xfrm>
              <a:off x="1011077" y="4160898"/>
              <a:ext cx="1478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41" name="Ovale 440"/>
            <p:cNvSpPr/>
            <p:nvPr/>
          </p:nvSpPr>
          <p:spPr>
            <a:xfrm>
              <a:off x="1158915" y="4084070"/>
              <a:ext cx="143360" cy="1581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42" name="Connettore 1 441"/>
            <p:cNvCxnSpPr>
              <a:endCxn id="443" idx="2"/>
            </p:cNvCxnSpPr>
            <p:nvPr/>
          </p:nvCxnSpPr>
          <p:spPr>
            <a:xfrm>
              <a:off x="1302276" y="4160898"/>
              <a:ext cx="143360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43" name="Ovale 442"/>
            <p:cNvSpPr/>
            <p:nvPr/>
          </p:nvSpPr>
          <p:spPr>
            <a:xfrm>
              <a:off x="1445636" y="4084070"/>
              <a:ext cx="143360" cy="1581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44" name="Ovale 443"/>
            <p:cNvSpPr/>
            <p:nvPr/>
          </p:nvSpPr>
          <p:spPr>
            <a:xfrm>
              <a:off x="580996" y="4084070"/>
              <a:ext cx="143360" cy="1581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45" name="Connettore 1 444"/>
            <p:cNvCxnSpPr>
              <a:stCxn id="444" idx="6"/>
            </p:cNvCxnSpPr>
            <p:nvPr/>
          </p:nvCxnSpPr>
          <p:spPr>
            <a:xfrm>
              <a:off x="724356" y="4160898"/>
              <a:ext cx="143360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6" name="Ovale 445"/>
          <p:cNvSpPr/>
          <p:nvPr/>
        </p:nvSpPr>
        <p:spPr>
          <a:xfrm>
            <a:off x="5046663" y="4395788"/>
            <a:ext cx="71437" cy="71437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1230" name="Gruppo 446"/>
          <p:cNvGrpSpPr>
            <a:grpSpLocks/>
          </p:cNvGrpSpPr>
          <p:nvPr/>
        </p:nvGrpSpPr>
        <p:grpSpPr bwMode="auto">
          <a:xfrm>
            <a:off x="4572000" y="4902200"/>
            <a:ext cx="401638" cy="527050"/>
            <a:chOff x="1433558" y="3469751"/>
            <a:chExt cx="830676" cy="527479"/>
          </a:xfrm>
        </p:grpSpPr>
        <p:sp>
          <p:nvSpPr>
            <p:cNvPr id="448" name="Rettangolo arrotondato 447"/>
            <p:cNvSpPr/>
            <p:nvPr/>
          </p:nvSpPr>
          <p:spPr>
            <a:xfrm>
              <a:off x="1433558" y="3469751"/>
              <a:ext cx="830676" cy="52747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9" name="Rettangolo 448"/>
            <p:cNvSpPr/>
            <p:nvPr/>
          </p:nvSpPr>
          <p:spPr>
            <a:xfrm>
              <a:off x="1449976" y="3485639"/>
              <a:ext cx="797841" cy="495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algn="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125</a:t>
              </a:r>
              <a:endParaRPr lang="en-GB" sz="1200" dirty="0"/>
            </a:p>
          </p:txBody>
        </p:sp>
      </p:grpSp>
      <p:grpSp>
        <p:nvGrpSpPr>
          <p:cNvPr id="10" name="Gruppo 337"/>
          <p:cNvGrpSpPr/>
          <p:nvPr/>
        </p:nvGrpSpPr>
        <p:grpSpPr>
          <a:xfrm>
            <a:off x="4650726" y="5196004"/>
            <a:ext cx="142876" cy="142876"/>
            <a:chOff x="2308996" y="4082248"/>
            <a:chExt cx="432000" cy="444706"/>
          </a:xfrm>
          <a:solidFill>
            <a:schemeClr val="accent1">
              <a:lumMod val="75000"/>
            </a:schemeClr>
          </a:solidFill>
        </p:grpSpPr>
        <p:sp>
          <p:nvSpPr>
            <p:cNvPr id="451" name="Ovale 450"/>
            <p:cNvSpPr/>
            <p:nvPr/>
          </p:nvSpPr>
          <p:spPr>
            <a:xfrm>
              <a:off x="2308996" y="4368130"/>
              <a:ext cx="144000" cy="15882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52" name="Connettore 1 451"/>
            <p:cNvCxnSpPr>
              <a:endCxn id="451" idx="0"/>
            </p:cNvCxnSpPr>
            <p:nvPr/>
          </p:nvCxnSpPr>
          <p:spPr>
            <a:xfrm rot="5400000">
              <a:off x="2317467" y="4304634"/>
              <a:ext cx="127059" cy="640"/>
            </a:xfrm>
            <a:prstGeom prst="lin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3" name="Connettore 1 452"/>
            <p:cNvCxnSpPr>
              <a:endCxn id="454" idx="2"/>
            </p:cNvCxnSpPr>
            <p:nvPr/>
          </p:nvCxnSpPr>
          <p:spPr>
            <a:xfrm>
              <a:off x="2452996" y="4447542"/>
              <a:ext cx="144000" cy="706"/>
            </a:xfrm>
            <a:prstGeom prst="lin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54" name="Ovale 453"/>
            <p:cNvSpPr/>
            <p:nvPr/>
          </p:nvSpPr>
          <p:spPr>
            <a:xfrm>
              <a:off x="2596996" y="4368130"/>
              <a:ext cx="144000" cy="15882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55" name="Connettore 1 454"/>
            <p:cNvCxnSpPr>
              <a:endCxn id="454" idx="0"/>
            </p:cNvCxnSpPr>
            <p:nvPr/>
          </p:nvCxnSpPr>
          <p:spPr>
            <a:xfrm rot="5400000">
              <a:off x="2605467" y="4304634"/>
              <a:ext cx="127059" cy="640"/>
            </a:xfrm>
            <a:prstGeom prst="lin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56" name="Ovale 455"/>
            <p:cNvSpPr/>
            <p:nvPr/>
          </p:nvSpPr>
          <p:spPr>
            <a:xfrm>
              <a:off x="2308996" y="4082248"/>
              <a:ext cx="144000" cy="15882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57" name="Connettore 1 456"/>
            <p:cNvCxnSpPr>
              <a:endCxn id="458" idx="2"/>
            </p:cNvCxnSpPr>
            <p:nvPr/>
          </p:nvCxnSpPr>
          <p:spPr>
            <a:xfrm>
              <a:off x="2452996" y="4161660"/>
              <a:ext cx="144000" cy="706"/>
            </a:xfrm>
            <a:prstGeom prst="lin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58" name="Ovale 457"/>
            <p:cNvSpPr/>
            <p:nvPr/>
          </p:nvSpPr>
          <p:spPr>
            <a:xfrm>
              <a:off x="2596996" y="4082248"/>
              <a:ext cx="144000" cy="15882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459" name="Ovale 458"/>
          <p:cNvSpPr/>
          <p:nvPr/>
        </p:nvSpPr>
        <p:spPr>
          <a:xfrm>
            <a:off x="6911975" y="4411663"/>
            <a:ext cx="71438" cy="73025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1233" name="Gruppo 463"/>
          <p:cNvGrpSpPr>
            <a:grpSpLocks/>
          </p:cNvGrpSpPr>
          <p:nvPr/>
        </p:nvGrpSpPr>
        <p:grpSpPr bwMode="auto">
          <a:xfrm>
            <a:off x="3143250" y="4214813"/>
            <a:ext cx="360363" cy="360362"/>
            <a:chOff x="580996" y="3510130"/>
            <a:chExt cx="1008000" cy="1016824"/>
          </a:xfrm>
        </p:grpSpPr>
        <p:sp>
          <p:nvSpPr>
            <p:cNvPr id="461" name="Ovale 460"/>
            <p:cNvSpPr/>
            <p:nvPr/>
          </p:nvSpPr>
          <p:spPr>
            <a:xfrm>
              <a:off x="869631" y="3510130"/>
              <a:ext cx="142097" cy="1567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62" name="Connettore 1 461"/>
            <p:cNvCxnSpPr>
              <a:stCxn id="461" idx="6"/>
              <a:endCxn id="463" idx="2"/>
            </p:cNvCxnSpPr>
            <p:nvPr/>
          </p:nvCxnSpPr>
          <p:spPr>
            <a:xfrm>
              <a:off x="1011728" y="3590759"/>
              <a:ext cx="14653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63" name="Ovale 462"/>
            <p:cNvSpPr/>
            <p:nvPr/>
          </p:nvSpPr>
          <p:spPr>
            <a:xfrm>
              <a:off x="1158264" y="3510130"/>
              <a:ext cx="142097" cy="1567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64" name="Connettore 1 463"/>
            <p:cNvCxnSpPr>
              <a:endCxn id="465" idx="2"/>
            </p:cNvCxnSpPr>
            <p:nvPr/>
          </p:nvCxnSpPr>
          <p:spPr>
            <a:xfrm>
              <a:off x="1300361" y="3590759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65" name="Ovale 464"/>
            <p:cNvSpPr/>
            <p:nvPr/>
          </p:nvSpPr>
          <p:spPr>
            <a:xfrm>
              <a:off x="1446899" y="3510130"/>
              <a:ext cx="142097" cy="1567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66" name="Ovale 465"/>
            <p:cNvSpPr/>
            <p:nvPr/>
          </p:nvSpPr>
          <p:spPr>
            <a:xfrm>
              <a:off x="580996" y="3510130"/>
              <a:ext cx="142097" cy="1567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67" name="Connettore 1 466"/>
            <p:cNvCxnSpPr>
              <a:stCxn id="466" idx="6"/>
            </p:cNvCxnSpPr>
            <p:nvPr/>
          </p:nvCxnSpPr>
          <p:spPr>
            <a:xfrm>
              <a:off x="723093" y="3590759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8" name="Connettore 1 467"/>
            <p:cNvCxnSpPr>
              <a:endCxn id="469" idx="0"/>
            </p:cNvCxnSpPr>
            <p:nvPr/>
          </p:nvCxnSpPr>
          <p:spPr>
            <a:xfrm rot="5400000">
              <a:off x="877968" y="3734100"/>
              <a:ext cx="125423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69" name="Ovale 468"/>
            <p:cNvSpPr/>
            <p:nvPr/>
          </p:nvSpPr>
          <p:spPr>
            <a:xfrm>
              <a:off x="869631" y="3796812"/>
              <a:ext cx="142097" cy="1567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70" name="Connettore 1 469"/>
            <p:cNvCxnSpPr>
              <a:stCxn id="469" idx="6"/>
              <a:endCxn id="471" idx="2"/>
            </p:cNvCxnSpPr>
            <p:nvPr/>
          </p:nvCxnSpPr>
          <p:spPr>
            <a:xfrm>
              <a:off x="1011728" y="3877441"/>
              <a:ext cx="14653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71" name="Ovale 470"/>
            <p:cNvSpPr/>
            <p:nvPr/>
          </p:nvSpPr>
          <p:spPr>
            <a:xfrm>
              <a:off x="1158264" y="3796812"/>
              <a:ext cx="142097" cy="1567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72" name="Connettore 1 471"/>
            <p:cNvCxnSpPr>
              <a:endCxn id="471" idx="0"/>
            </p:cNvCxnSpPr>
            <p:nvPr/>
          </p:nvCxnSpPr>
          <p:spPr>
            <a:xfrm rot="5400000">
              <a:off x="1166601" y="3734100"/>
              <a:ext cx="125423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3" name="Connettore 1 472"/>
            <p:cNvCxnSpPr>
              <a:endCxn id="474" idx="2"/>
            </p:cNvCxnSpPr>
            <p:nvPr/>
          </p:nvCxnSpPr>
          <p:spPr>
            <a:xfrm>
              <a:off x="1300361" y="3877441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74" name="Ovale 473"/>
            <p:cNvSpPr/>
            <p:nvPr/>
          </p:nvSpPr>
          <p:spPr>
            <a:xfrm>
              <a:off x="1446899" y="3796812"/>
              <a:ext cx="142097" cy="1567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75" name="Connettore 1 474"/>
            <p:cNvCxnSpPr>
              <a:endCxn id="474" idx="0"/>
            </p:cNvCxnSpPr>
            <p:nvPr/>
          </p:nvCxnSpPr>
          <p:spPr>
            <a:xfrm rot="5400000">
              <a:off x="1455236" y="3734100"/>
              <a:ext cx="125423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6" name="Connettore 1 475"/>
            <p:cNvCxnSpPr>
              <a:endCxn id="477" idx="0"/>
            </p:cNvCxnSpPr>
            <p:nvPr/>
          </p:nvCxnSpPr>
          <p:spPr>
            <a:xfrm rot="5400000">
              <a:off x="589333" y="3734100"/>
              <a:ext cx="125423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77" name="Ovale 476"/>
            <p:cNvSpPr/>
            <p:nvPr/>
          </p:nvSpPr>
          <p:spPr>
            <a:xfrm>
              <a:off x="580996" y="3796812"/>
              <a:ext cx="142097" cy="1567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78" name="Connettore 1 477"/>
            <p:cNvCxnSpPr>
              <a:stCxn id="477" idx="6"/>
            </p:cNvCxnSpPr>
            <p:nvPr/>
          </p:nvCxnSpPr>
          <p:spPr>
            <a:xfrm>
              <a:off x="723093" y="3877441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9" name="Connettore 1 478"/>
            <p:cNvCxnSpPr/>
            <p:nvPr/>
          </p:nvCxnSpPr>
          <p:spPr>
            <a:xfrm rot="5400000">
              <a:off x="875728" y="4018542"/>
              <a:ext cx="129904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0" name="Connettore 1 479"/>
            <p:cNvCxnSpPr/>
            <p:nvPr/>
          </p:nvCxnSpPr>
          <p:spPr>
            <a:xfrm rot="5400000">
              <a:off x="1164360" y="4018542"/>
              <a:ext cx="129904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1" name="Connettore 1 480"/>
            <p:cNvCxnSpPr/>
            <p:nvPr/>
          </p:nvCxnSpPr>
          <p:spPr>
            <a:xfrm rot="5400000">
              <a:off x="1452996" y="4018542"/>
              <a:ext cx="129904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2" name="Connettore 1 481"/>
            <p:cNvCxnSpPr/>
            <p:nvPr/>
          </p:nvCxnSpPr>
          <p:spPr>
            <a:xfrm rot="5400000">
              <a:off x="587092" y="4018542"/>
              <a:ext cx="129904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3" name="Connettore 1 482"/>
            <p:cNvCxnSpPr>
              <a:endCxn id="484" idx="0"/>
            </p:cNvCxnSpPr>
            <p:nvPr/>
          </p:nvCxnSpPr>
          <p:spPr>
            <a:xfrm rot="5400000">
              <a:off x="875728" y="4305224"/>
              <a:ext cx="129904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84" name="Ovale 483"/>
            <p:cNvSpPr/>
            <p:nvPr/>
          </p:nvSpPr>
          <p:spPr>
            <a:xfrm>
              <a:off x="869631" y="4370176"/>
              <a:ext cx="142097" cy="1567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85" name="Connettore 1 484"/>
            <p:cNvCxnSpPr>
              <a:stCxn id="484" idx="6"/>
              <a:endCxn id="486" idx="2"/>
            </p:cNvCxnSpPr>
            <p:nvPr/>
          </p:nvCxnSpPr>
          <p:spPr>
            <a:xfrm>
              <a:off x="1011728" y="4446325"/>
              <a:ext cx="14653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86" name="Ovale 485"/>
            <p:cNvSpPr/>
            <p:nvPr/>
          </p:nvSpPr>
          <p:spPr>
            <a:xfrm>
              <a:off x="1158264" y="4370176"/>
              <a:ext cx="142097" cy="1567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87" name="Connettore 1 486"/>
            <p:cNvCxnSpPr>
              <a:endCxn id="486" idx="0"/>
            </p:cNvCxnSpPr>
            <p:nvPr/>
          </p:nvCxnSpPr>
          <p:spPr>
            <a:xfrm rot="5400000">
              <a:off x="1164360" y="4305224"/>
              <a:ext cx="129904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8" name="Connettore 1 487"/>
            <p:cNvCxnSpPr>
              <a:endCxn id="489" idx="2"/>
            </p:cNvCxnSpPr>
            <p:nvPr/>
          </p:nvCxnSpPr>
          <p:spPr>
            <a:xfrm>
              <a:off x="1300361" y="4446325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89" name="Ovale 488"/>
            <p:cNvSpPr/>
            <p:nvPr/>
          </p:nvSpPr>
          <p:spPr>
            <a:xfrm>
              <a:off x="1446899" y="4370176"/>
              <a:ext cx="142097" cy="1567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90" name="Connettore 1 489"/>
            <p:cNvCxnSpPr>
              <a:endCxn id="489" idx="0"/>
            </p:cNvCxnSpPr>
            <p:nvPr/>
          </p:nvCxnSpPr>
          <p:spPr>
            <a:xfrm rot="5400000">
              <a:off x="1452996" y="4305224"/>
              <a:ext cx="129904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1" name="Connettore 1 490"/>
            <p:cNvCxnSpPr>
              <a:endCxn id="492" idx="0"/>
            </p:cNvCxnSpPr>
            <p:nvPr/>
          </p:nvCxnSpPr>
          <p:spPr>
            <a:xfrm rot="5400000">
              <a:off x="587092" y="4305224"/>
              <a:ext cx="129904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92" name="Ovale 491"/>
            <p:cNvSpPr/>
            <p:nvPr/>
          </p:nvSpPr>
          <p:spPr>
            <a:xfrm>
              <a:off x="580996" y="4370176"/>
              <a:ext cx="142097" cy="1567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93" name="Connettore 1 492"/>
            <p:cNvCxnSpPr>
              <a:stCxn id="492" idx="6"/>
            </p:cNvCxnSpPr>
            <p:nvPr/>
          </p:nvCxnSpPr>
          <p:spPr>
            <a:xfrm>
              <a:off x="723093" y="4446325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94" name="Ovale 493"/>
            <p:cNvSpPr/>
            <p:nvPr/>
          </p:nvSpPr>
          <p:spPr>
            <a:xfrm>
              <a:off x="869631" y="4083494"/>
              <a:ext cx="142097" cy="1567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95" name="Connettore 1 494"/>
            <p:cNvCxnSpPr>
              <a:stCxn id="494" idx="6"/>
              <a:endCxn id="496" idx="2"/>
            </p:cNvCxnSpPr>
            <p:nvPr/>
          </p:nvCxnSpPr>
          <p:spPr>
            <a:xfrm>
              <a:off x="1011728" y="4159643"/>
              <a:ext cx="146536" cy="4481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96" name="Ovale 495"/>
            <p:cNvSpPr/>
            <p:nvPr/>
          </p:nvSpPr>
          <p:spPr>
            <a:xfrm>
              <a:off x="1158264" y="4083494"/>
              <a:ext cx="142097" cy="1567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97" name="Connettore 1 496"/>
            <p:cNvCxnSpPr>
              <a:endCxn id="498" idx="2"/>
            </p:cNvCxnSpPr>
            <p:nvPr/>
          </p:nvCxnSpPr>
          <p:spPr>
            <a:xfrm>
              <a:off x="1300361" y="4159643"/>
              <a:ext cx="146539" cy="4481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98" name="Ovale 497"/>
            <p:cNvSpPr/>
            <p:nvPr/>
          </p:nvSpPr>
          <p:spPr>
            <a:xfrm>
              <a:off x="1446899" y="4083494"/>
              <a:ext cx="142097" cy="1567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99" name="Ovale 498"/>
            <p:cNvSpPr/>
            <p:nvPr/>
          </p:nvSpPr>
          <p:spPr>
            <a:xfrm>
              <a:off x="580996" y="4083494"/>
              <a:ext cx="142097" cy="1567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00" name="Connettore 1 499"/>
            <p:cNvCxnSpPr>
              <a:stCxn id="499" idx="6"/>
            </p:cNvCxnSpPr>
            <p:nvPr/>
          </p:nvCxnSpPr>
          <p:spPr>
            <a:xfrm>
              <a:off x="723093" y="4159643"/>
              <a:ext cx="146539" cy="4481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1234" name="Gruppo 500"/>
          <p:cNvGrpSpPr>
            <a:grpSpLocks/>
          </p:cNvGrpSpPr>
          <p:nvPr/>
        </p:nvGrpSpPr>
        <p:grpSpPr bwMode="auto">
          <a:xfrm>
            <a:off x="5072063" y="4525963"/>
            <a:ext cx="571500" cy="546100"/>
            <a:chOff x="1945488" y="2700684"/>
            <a:chExt cx="830676" cy="527479"/>
          </a:xfrm>
        </p:grpSpPr>
        <p:sp>
          <p:nvSpPr>
            <p:cNvPr id="502" name="Rettangolo arrotondato 501"/>
            <p:cNvSpPr/>
            <p:nvPr/>
          </p:nvSpPr>
          <p:spPr>
            <a:xfrm>
              <a:off x="1945488" y="2700684"/>
              <a:ext cx="830676" cy="52747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3" name="Rettangolo 502"/>
            <p:cNvSpPr/>
            <p:nvPr/>
          </p:nvSpPr>
          <p:spPr>
            <a:xfrm>
              <a:off x="1961639" y="2716018"/>
              <a:ext cx="798372" cy="496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algn="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140</a:t>
              </a:r>
              <a:endParaRPr lang="en-GB" sz="1200" dirty="0"/>
            </a:p>
          </p:txBody>
        </p:sp>
      </p:grpSp>
      <p:grpSp>
        <p:nvGrpSpPr>
          <p:cNvPr id="51235" name="Gruppo 366"/>
          <p:cNvGrpSpPr>
            <a:grpSpLocks/>
          </p:cNvGrpSpPr>
          <p:nvPr/>
        </p:nvGrpSpPr>
        <p:grpSpPr bwMode="auto">
          <a:xfrm rot="5400000">
            <a:off x="5053807" y="4695031"/>
            <a:ext cx="360362" cy="180975"/>
            <a:chOff x="1732996" y="3510130"/>
            <a:chExt cx="1008000" cy="445413"/>
          </a:xfrm>
        </p:grpSpPr>
        <p:sp>
          <p:nvSpPr>
            <p:cNvPr id="505" name="Ovale 504"/>
            <p:cNvSpPr/>
            <p:nvPr/>
          </p:nvSpPr>
          <p:spPr>
            <a:xfrm>
              <a:off x="1732997" y="3514037"/>
              <a:ext cx="142097" cy="16019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06" name="Connettore 1 505"/>
            <p:cNvCxnSpPr>
              <a:endCxn id="507" idx="2"/>
            </p:cNvCxnSpPr>
            <p:nvPr/>
          </p:nvCxnSpPr>
          <p:spPr>
            <a:xfrm>
              <a:off x="1875096" y="3592181"/>
              <a:ext cx="146536" cy="3908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7" name="Ovale 506"/>
            <p:cNvSpPr/>
            <p:nvPr/>
          </p:nvSpPr>
          <p:spPr>
            <a:xfrm>
              <a:off x="2021631" y="3514037"/>
              <a:ext cx="142097" cy="16019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08" name="Connettore 1 507"/>
            <p:cNvCxnSpPr>
              <a:endCxn id="509" idx="2"/>
            </p:cNvCxnSpPr>
            <p:nvPr/>
          </p:nvCxnSpPr>
          <p:spPr>
            <a:xfrm>
              <a:off x="2163728" y="3592180"/>
              <a:ext cx="146539" cy="3908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9" name="Ovale 508"/>
            <p:cNvSpPr/>
            <p:nvPr/>
          </p:nvSpPr>
          <p:spPr>
            <a:xfrm>
              <a:off x="2310267" y="3514037"/>
              <a:ext cx="142097" cy="16019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10" name="Connettore 1 509"/>
            <p:cNvCxnSpPr>
              <a:endCxn id="511" idx="2"/>
            </p:cNvCxnSpPr>
            <p:nvPr/>
          </p:nvCxnSpPr>
          <p:spPr>
            <a:xfrm>
              <a:off x="2452365" y="3592181"/>
              <a:ext cx="146536" cy="3908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1" name="Ovale 510"/>
            <p:cNvSpPr/>
            <p:nvPr/>
          </p:nvSpPr>
          <p:spPr>
            <a:xfrm>
              <a:off x="2598900" y="3514037"/>
              <a:ext cx="142097" cy="16019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12" name="Ovale 511"/>
            <p:cNvSpPr/>
            <p:nvPr/>
          </p:nvSpPr>
          <p:spPr>
            <a:xfrm>
              <a:off x="1732996" y="3799258"/>
              <a:ext cx="142097" cy="1601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13" name="Connettore 1 512"/>
            <p:cNvCxnSpPr>
              <a:endCxn id="512" idx="0"/>
            </p:cNvCxnSpPr>
            <p:nvPr/>
          </p:nvCxnSpPr>
          <p:spPr>
            <a:xfrm rot="5400000">
              <a:off x="1741532" y="3732837"/>
              <a:ext cx="12502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4" name="Connettore 1 513"/>
            <p:cNvCxnSpPr>
              <a:endCxn id="515" idx="2"/>
            </p:cNvCxnSpPr>
            <p:nvPr/>
          </p:nvCxnSpPr>
          <p:spPr>
            <a:xfrm>
              <a:off x="1875096" y="3877403"/>
              <a:ext cx="14653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5" name="Ovale 514"/>
            <p:cNvSpPr/>
            <p:nvPr/>
          </p:nvSpPr>
          <p:spPr>
            <a:xfrm>
              <a:off x="2021629" y="3799258"/>
              <a:ext cx="142097" cy="1601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16" name="Connettore 1 515"/>
            <p:cNvCxnSpPr>
              <a:endCxn id="515" idx="0"/>
            </p:cNvCxnSpPr>
            <p:nvPr/>
          </p:nvCxnSpPr>
          <p:spPr>
            <a:xfrm rot="5400000">
              <a:off x="2030165" y="3732837"/>
              <a:ext cx="12502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7" name="Connettore 1 516"/>
            <p:cNvCxnSpPr>
              <a:endCxn id="518" idx="2"/>
            </p:cNvCxnSpPr>
            <p:nvPr/>
          </p:nvCxnSpPr>
          <p:spPr>
            <a:xfrm>
              <a:off x="2163728" y="3877402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8" name="Ovale 517"/>
            <p:cNvSpPr/>
            <p:nvPr/>
          </p:nvSpPr>
          <p:spPr>
            <a:xfrm>
              <a:off x="2310266" y="3799258"/>
              <a:ext cx="142097" cy="1601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19" name="Connettore 1 518"/>
            <p:cNvCxnSpPr>
              <a:endCxn id="518" idx="0"/>
            </p:cNvCxnSpPr>
            <p:nvPr/>
          </p:nvCxnSpPr>
          <p:spPr>
            <a:xfrm rot="5400000">
              <a:off x="2318801" y="3732837"/>
              <a:ext cx="12502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20" name="Connettore 1 519"/>
            <p:cNvCxnSpPr>
              <a:endCxn id="521" idx="2"/>
            </p:cNvCxnSpPr>
            <p:nvPr/>
          </p:nvCxnSpPr>
          <p:spPr>
            <a:xfrm>
              <a:off x="2452365" y="3877403"/>
              <a:ext cx="14653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21" name="Ovale 520"/>
            <p:cNvSpPr/>
            <p:nvPr/>
          </p:nvSpPr>
          <p:spPr>
            <a:xfrm>
              <a:off x="2598899" y="3799258"/>
              <a:ext cx="142097" cy="1601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22" name="Connettore 1 521"/>
            <p:cNvCxnSpPr>
              <a:endCxn id="521" idx="0"/>
            </p:cNvCxnSpPr>
            <p:nvPr/>
          </p:nvCxnSpPr>
          <p:spPr>
            <a:xfrm rot="5400000">
              <a:off x="2607435" y="3732837"/>
              <a:ext cx="12502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1236" name="Gruppo 522"/>
          <p:cNvGrpSpPr>
            <a:grpSpLocks/>
          </p:cNvGrpSpPr>
          <p:nvPr/>
        </p:nvGrpSpPr>
        <p:grpSpPr bwMode="auto">
          <a:xfrm>
            <a:off x="6008688" y="4538663"/>
            <a:ext cx="571500" cy="546100"/>
            <a:chOff x="1945488" y="2700684"/>
            <a:chExt cx="830676" cy="527479"/>
          </a:xfrm>
        </p:grpSpPr>
        <p:sp>
          <p:nvSpPr>
            <p:cNvPr id="524" name="Rettangolo arrotondato 523"/>
            <p:cNvSpPr/>
            <p:nvPr/>
          </p:nvSpPr>
          <p:spPr>
            <a:xfrm>
              <a:off x="1945488" y="2700684"/>
              <a:ext cx="830676" cy="52747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5" name="Rettangolo 524"/>
            <p:cNvSpPr/>
            <p:nvPr/>
          </p:nvSpPr>
          <p:spPr>
            <a:xfrm>
              <a:off x="1961639" y="2716018"/>
              <a:ext cx="798372" cy="496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algn="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125</a:t>
              </a:r>
              <a:endParaRPr lang="en-GB" sz="1200" dirty="0"/>
            </a:p>
          </p:txBody>
        </p:sp>
      </p:grpSp>
      <p:grpSp>
        <p:nvGrpSpPr>
          <p:cNvPr id="51237" name="Gruppo 366"/>
          <p:cNvGrpSpPr>
            <a:grpSpLocks/>
          </p:cNvGrpSpPr>
          <p:nvPr/>
        </p:nvGrpSpPr>
        <p:grpSpPr bwMode="auto">
          <a:xfrm rot="5400000">
            <a:off x="5990432" y="4707731"/>
            <a:ext cx="360362" cy="180975"/>
            <a:chOff x="1732996" y="3510130"/>
            <a:chExt cx="1008000" cy="445413"/>
          </a:xfrm>
        </p:grpSpPr>
        <p:sp>
          <p:nvSpPr>
            <p:cNvPr id="527" name="Ovale 526"/>
            <p:cNvSpPr/>
            <p:nvPr/>
          </p:nvSpPr>
          <p:spPr>
            <a:xfrm>
              <a:off x="1732997" y="3514037"/>
              <a:ext cx="142097" cy="16019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28" name="Connettore 1 527"/>
            <p:cNvCxnSpPr>
              <a:endCxn id="529" idx="2"/>
            </p:cNvCxnSpPr>
            <p:nvPr/>
          </p:nvCxnSpPr>
          <p:spPr>
            <a:xfrm>
              <a:off x="1875096" y="3592181"/>
              <a:ext cx="146536" cy="3908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29" name="Ovale 528"/>
            <p:cNvSpPr/>
            <p:nvPr/>
          </p:nvSpPr>
          <p:spPr>
            <a:xfrm>
              <a:off x="2021631" y="3514037"/>
              <a:ext cx="142097" cy="16019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30" name="Connettore 1 529"/>
            <p:cNvCxnSpPr>
              <a:endCxn id="531" idx="2"/>
            </p:cNvCxnSpPr>
            <p:nvPr/>
          </p:nvCxnSpPr>
          <p:spPr>
            <a:xfrm>
              <a:off x="2163728" y="3592180"/>
              <a:ext cx="146539" cy="3908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31" name="Ovale 530"/>
            <p:cNvSpPr/>
            <p:nvPr/>
          </p:nvSpPr>
          <p:spPr>
            <a:xfrm>
              <a:off x="2310267" y="3514037"/>
              <a:ext cx="142097" cy="16019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32" name="Connettore 1 531"/>
            <p:cNvCxnSpPr>
              <a:endCxn id="533" idx="2"/>
            </p:cNvCxnSpPr>
            <p:nvPr/>
          </p:nvCxnSpPr>
          <p:spPr>
            <a:xfrm>
              <a:off x="2452365" y="3592181"/>
              <a:ext cx="146536" cy="3908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33" name="Ovale 532"/>
            <p:cNvSpPr/>
            <p:nvPr/>
          </p:nvSpPr>
          <p:spPr>
            <a:xfrm>
              <a:off x="2598900" y="3514037"/>
              <a:ext cx="142097" cy="16019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4" name="Ovale 533"/>
            <p:cNvSpPr/>
            <p:nvPr/>
          </p:nvSpPr>
          <p:spPr>
            <a:xfrm>
              <a:off x="1732996" y="3799258"/>
              <a:ext cx="142097" cy="1601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35" name="Connettore 1 534"/>
            <p:cNvCxnSpPr>
              <a:endCxn id="534" idx="0"/>
            </p:cNvCxnSpPr>
            <p:nvPr/>
          </p:nvCxnSpPr>
          <p:spPr>
            <a:xfrm rot="5400000">
              <a:off x="1741532" y="3732837"/>
              <a:ext cx="12502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36" name="Connettore 1 535"/>
            <p:cNvCxnSpPr>
              <a:endCxn id="537" idx="2"/>
            </p:cNvCxnSpPr>
            <p:nvPr/>
          </p:nvCxnSpPr>
          <p:spPr>
            <a:xfrm>
              <a:off x="1875096" y="3877403"/>
              <a:ext cx="14653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37" name="Ovale 536"/>
            <p:cNvSpPr/>
            <p:nvPr/>
          </p:nvSpPr>
          <p:spPr>
            <a:xfrm>
              <a:off x="2021629" y="3799258"/>
              <a:ext cx="142097" cy="1601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38" name="Connettore 1 537"/>
            <p:cNvCxnSpPr>
              <a:endCxn id="537" idx="0"/>
            </p:cNvCxnSpPr>
            <p:nvPr/>
          </p:nvCxnSpPr>
          <p:spPr>
            <a:xfrm rot="5400000">
              <a:off x="2030165" y="3732837"/>
              <a:ext cx="12502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39" name="Connettore 1 538"/>
            <p:cNvCxnSpPr>
              <a:endCxn id="540" idx="2"/>
            </p:cNvCxnSpPr>
            <p:nvPr/>
          </p:nvCxnSpPr>
          <p:spPr>
            <a:xfrm>
              <a:off x="2163728" y="3877402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40" name="Ovale 539"/>
            <p:cNvSpPr/>
            <p:nvPr/>
          </p:nvSpPr>
          <p:spPr>
            <a:xfrm>
              <a:off x="2310266" y="3799258"/>
              <a:ext cx="142097" cy="1601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41" name="Connettore 1 540"/>
            <p:cNvCxnSpPr>
              <a:endCxn id="540" idx="0"/>
            </p:cNvCxnSpPr>
            <p:nvPr/>
          </p:nvCxnSpPr>
          <p:spPr>
            <a:xfrm rot="5400000">
              <a:off x="2318801" y="3732837"/>
              <a:ext cx="12502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2" name="Connettore 1 541"/>
            <p:cNvCxnSpPr>
              <a:endCxn id="543" idx="2"/>
            </p:cNvCxnSpPr>
            <p:nvPr/>
          </p:nvCxnSpPr>
          <p:spPr>
            <a:xfrm>
              <a:off x="2452365" y="3877403"/>
              <a:ext cx="14653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43" name="Ovale 542"/>
            <p:cNvSpPr/>
            <p:nvPr/>
          </p:nvSpPr>
          <p:spPr>
            <a:xfrm>
              <a:off x="2598899" y="3799258"/>
              <a:ext cx="142097" cy="1601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44" name="Connettore 1 543"/>
            <p:cNvCxnSpPr>
              <a:endCxn id="543" idx="0"/>
            </p:cNvCxnSpPr>
            <p:nvPr/>
          </p:nvCxnSpPr>
          <p:spPr>
            <a:xfrm rot="5400000">
              <a:off x="2607435" y="3732837"/>
              <a:ext cx="12502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1238" name="Gruppo 544"/>
          <p:cNvGrpSpPr>
            <a:grpSpLocks/>
          </p:cNvGrpSpPr>
          <p:nvPr/>
        </p:nvGrpSpPr>
        <p:grpSpPr bwMode="auto">
          <a:xfrm>
            <a:off x="6669088" y="4525963"/>
            <a:ext cx="571500" cy="547687"/>
            <a:chOff x="1945488" y="2700684"/>
            <a:chExt cx="830676" cy="528386"/>
          </a:xfrm>
        </p:grpSpPr>
        <p:sp>
          <p:nvSpPr>
            <p:cNvPr id="546" name="Rettangolo arrotondato 545"/>
            <p:cNvSpPr/>
            <p:nvPr/>
          </p:nvSpPr>
          <p:spPr>
            <a:xfrm>
              <a:off x="1945488" y="2700684"/>
              <a:ext cx="830676" cy="526855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7" name="Rettangolo 546"/>
            <p:cNvSpPr/>
            <p:nvPr/>
          </p:nvSpPr>
          <p:spPr>
            <a:xfrm>
              <a:off x="1961639" y="2732846"/>
              <a:ext cx="798372" cy="496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algn="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180</a:t>
              </a:r>
              <a:endParaRPr lang="en-GB" sz="1200" dirty="0"/>
            </a:p>
          </p:txBody>
        </p:sp>
      </p:grpSp>
      <p:grpSp>
        <p:nvGrpSpPr>
          <p:cNvPr id="51239" name="Gruppo 366"/>
          <p:cNvGrpSpPr>
            <a:grpSpLocks/>
          </p:cNvGrpSpPr>
          <p:nvPr/>
        </p:nvGrpSpPr>
        <p:grpSpPr bwMode="auto">
          <a:xfrm rot="5400000">
            <a:off x="6650038" y="4733925"/>
            <a:ext cx="360362" cy="179388"/>
            <a:chOff x="1732996" y="3510130"/>
            <a:chExt cx="1008000" cy="445413"/>
          </a:xfrm>
        </p:grpSpPr>
        <p:sp>
          <p:nvSpPr>
            <p:cNvPr id="549" name="Ovale 548"/>
            <p:cNvSpPr/>
            <p:nvPr/>
          </p:nvSpPr>
          <p:spPr>
            <a:xfrm>
              <a:off x="1732996" y="3506190"/>
              <a:ext cx="142097" cy="1576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50" name="Connettore 1 549"/>
            <p:cNvCxnSpPr>
              <a:endCxn id="551" idx="2"/>
            </p:cNvCxnSpPr>
            <p:nvPr/>
          </p:nvCxnSpPr>
          <p:spPr>
            <a:xfrm>
              <a:off x="1875095" y="3585025"/>
              <a:ext cx="14653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51" name="Ovale 550"/>
            <p:cNvSpPr/>
            <p:nvPr/>
          </p:nvSpPr>
          <p:spPr>
            <a:xfrm>
              <a:off x="2021629" y="3506190"/>
              <a:ext cx="142097" cy="1576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52" name="Connettore 1 551"/>
            <p:cNvCxnSpPr>
              <a:endCxn id="553" idx="2"/>
            </p:cNvCxnSpPr>
            <p:nvPr/>
          </p:nvCxnSpPr>
          <p:spPr>
            <a:xfrm>
              <a:off x="2163726" y="3585023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53" name="Ovale 552"/>
            <p:cNvSpPr/>
            <p:nvPr/>
          </p:nvSpPr>
          <p:spPr>
            <a:xfrm>
              <a:off x="2310266" y="3506190"/>
              <a:ext cx="142097" cy="1576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54" name="Connettore 1 553"/>
            <p:cNvCxnSpPr>
              <a:endCxn id="555" idx="2"/>
            </p:cNvCxnSpPr>
            <p:nvPr/>
          </p:nvCxnSpPr>
          <p:spPr>
            <a:xfrm>
              <a:off x="2452364" y="3585025"/>
              <a:ext cx="14653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55" name="Ovale 554"/>
            <p:cNvSpPr/>
            <p:nvPr/>
          </p:nvSpPr>
          <p:spPr>
            <a:xfrm>
              <a:off x="2598899" y="3506190"/>
              <a:ext cx="142097" cy="1576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56" name="Ovale 555"/>
            <p:cNvSpPr/>
            <p:nvPr/>
          </p:nvSpPr>
          <p:spPr>
            <a:xfrm>
              <a:off x="1732996" y="3793932"/>
              <a:ext cx="142097" cy="1576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57" name="Connettore 1 556"/>
            <p:cNvCxnSpPr>
              <a:endCxn id="556" idx="0"/>
            </p:cNvCxnSpPr>
            <p:nvPr/>
          </p:nvCxnSpPr>
          <p:spPr>
            <a:xfrm rot="5400000">
              <a:off x="1740977" y="3730865"/>
              <a:ext cx="126134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58" name="Connettore 1 557"/>
            <p:cNvCxnSpPr>
              <a:endCxn id="559" idx="2"/>
            </p:cNvCxnSpPr>
            <p:nvPr/>
          </p:nvCxnSpPr>
          <p:spPr>
            <a:xfrm>
              <a:off x="1875095" y="3872767"/>
              <a:ext cx="14653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59" name="Ovale 558"/>
            <p:cNvSpPr/>
            <p:nvPr/>
          </p:nvSpPr>
          <p:spPr>
            <a:xfrm>
              <a:off x="2021629" y="3793932"/>
              <a:ext cx="142097" cy="1576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60" name="Connettore 1 559"/>
            <p:cNvCxnSpPr>
              <a:endCxn id="559" idx="0"/>
            </p:cNvCxnSpPr>
            <p:nvPr/>
          </p:nvCxnSpPr>
          <p:spPr>
            <a:xfrm rot="5400000">
              <a:off x="2029611" y="3730865"/>
              <a:ext cx="126134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1" name="Connettore 1 560"/>
            <p:cNvCxnSpPr>
              <a:endCxn id="562" idx="2"/>
            </p:cNvCxnSpPr>
            <p:nvPr/>
          </p:nvCxnSpPr>
          <p:spPr>
            <a:xfrm>
              <a:off x="2163726" y="3872766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2" name="Ovale 561"/>
            <p:cNvSpPr/>
            <p:nvPr/>
          </p:nvSpPr>
          <p:spPr>
            <a:xfrm>
              <a:off x="2310266" y="3793932"/>
              <a:ext cx="142097" cy="1576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63" name="Connettore 1 562"/>
            <p:cNvCxnSpPr>
              <a:endCxn id="562" idx="0"/>
            </p:cNvCxnSpPr>
            <p:nvPr/>
          </p:nvCxnSpPr>
          <p:spPr>
            <a:xfrm rot="5400000">
              <a:off x="2318247" y="3730865"/>
              <a:ext cx="126134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4" name="Connettore 1 563"/>
            <p:cNvCxnSpPr>
              <a:endCxn id="565" idx="2"/>
            </p:cNvCxnSpPr>
            <p:nvPr/>
          </p:nvCxnSpPr>
          <p:spPr>
            <a:xfrm>
              <a:off x="2452364" y="3872767"/>
              <a:ext cx="14653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5" name="Ovale 564"/>
            <p:cNvSpPr/>
            <p:nvPr/>
          </p:nvSpPr>
          <p:spPr>
            <a:xfrm>
              <a:off x="2598899" y="3793932"/>
              <a:ext cx="142097" cy="1576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66" name="Connettore 1 565"/>
            <p:cNvCxnSpPr>
              <a:endCxn id="565" idx="0"/>
            </p:cNvCxnSpPr>
            <p:nvPr/>
          </p:nvCxnSpPr>
          <p:spPr>
            <a:xfrm rot="5400000">
              <a:off x="2606880" y="3730865"/>
              <a:ext cx="126134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567" name="Connettore 2 566"/>
          <p:cNvCxnSpPr/>
          <p:nvPr/>
        </p:nvCxnSpPr>
        <p:spPr>
          <a:xfrm rot="5400000">
            <a:off x="4021138" y="4927600"/>
            <a:ext cx="287337" cy="1444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Connettore 2 567"/>
          <p:cNvCxnSpPr/>
          <p:nvPr/>
        </p:nvCxnSpPr>
        <p:spPr>
          <a:xfrm>
            <a:off x="4286250" y="4857750"/>
            <a:ext cx="144463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9" name="Ovale 568"/>
          <p:cNvSpPr/>
          <p:nvPr/>
        </p:nvSpPr>
        <p:spPr>
          <a:xfrm>
            <a:off x="4422775" y="5148263"/>
            <a:ext cx="71438" cy="71437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0" name="Ovale 569"/>
          <p:cNvSpPr/>
          <p:nvPr/>
        </p:nvSpPr>
        <p:spPr>
          <a:xfrm>
            <a:off x="4227513" y="4776788"/>
            <a:ext cx="71437" cy="73025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1244" name="Gruppo 570"/>
          <p:cNvGrpSpPr>
            <a:grpSpLocks/>
          </p:cNvGrpSpPr>
          <p:nvPr/>
        </p:nvGrpSpPr>
        <p:grpSpPr bwMode="auto">
          <a:xfrm>
            <a:off x="4214813" y="5286375"/>
            <a:ext cx="357187" cy="527050"/>
            <a:chOff x="1109689" y="4238819"/>
            <a:chExt cx="830676" cy="527479"/>
          </a:xfrm>
        </p:grpSpPr>
        <p:sp>
          <p:nvSpPr>
            <p:cNvPr id="572" name="Rettangolo arrotondato 571"/>
            <p:cNvSpPr/>
            <p:nvPr/>
          </p:nvSpPr>
          <p:spPr>
            <a:xfrm>
              <a:off x="1109689" y="4238819"/>
              <a:ext cx="830676" cy="52747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3" name="Rettangolo 572"/>
            <p:cNvSpPr/>
            <p:nvPr/>
          </p:nvSpPr>
          <p:spPr>
            <a:xfrm>
              <a:off x="1124457" y="4254707"/>
              <a:ext cx="801141" cy="495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algn="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80</a:t>
              </a:r>
              <a:endParaRPr lang="en-GB" sz="1200" dirty="0"/>
            </a:p>
          </p:txBody>
        </p:sp>
      </p:grpSp>
      <p:grpSp>
        <p:nvGrpSpPr>
          <p:cNvPr id="51245" name="Gruppo 343"/>
          <p:cNvGrpSpPr>
            <a:grpSpLocks/>
          </p:cNvGrpSpPr>
          <p:nvPr/>
        </p:nvGrpSpPr>
        <p:grpSpPr bwMode="auto">
          <a:xfrm rot="5400000">
            <a:off x="4329906" y="5617369"/>
            <a:ext cx="144463" cy="53975"/>
            <a:chOff x="1732996" y="4368130"/>
            <a:chExt cx="432000" cy="158824"/>
          </a:xfrm>
        </p:grpSpPr>
        <p:sp>
          <p:nvSpPr>
            <p:cNvPr id="575" name="Ovale 574"/>
            <p:cNvSpPr/>
            <p:nvPr/>
          </p:nvSpPr>
          <p:spPr>
            <a:xfrm>
              <a:off x="1732996" y="4368130"/>
              <a:ext cx="142417" cy="1588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76" name="Connettore 1 575"/>
            <p:cNvCxnSpPr>
              <a:endCxn id="577" idx="2"/>
            </p:cNvCxnSpPr>
            <p:nvPr/>
          </p:nvCxnSpPr>
          <p:spPr>
            <a:xfrm>
              <a:off x="1875415" y="4447542"/>
              <a:ext cx="14716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77" name="Ovale 576"/>
            <p:cNvSpPr/>
            <p:nvPr/>
          </p:nvSpPr>
          <p:spPr>
            <a:xfrm>
              <a:off x="2022579" y="4368130"/>
              <a:ext cx="142417" cy="1588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51246" name="Gruppo 577"/>
          <p:cNvGrpSpPr>
            <a:grpSpLocks/>
          </p:cNvGrpSpPr>
          <p:nvPr/>
        </p:nvGrpSpPr>
        <p:grpSpPr bwMode="auto">
          <a:xfrm>
            <a:off x="3786188" y="5286375"/>
            <a:ext cx="357187" cy="527050"/>
            <a:chOff x="1109689" y="4238819"/>
            <a:chExt cx="830676" cy="527479"/>
          </a:xfrm>
        </p:grpSpPr>
        <p:sp>
          <p:nvSpPr>
            <p:cNvPr id="579" name="Rettangolo arrotondato 578"/>
            <p:cNvSpPr/>
            <p:nvPr/>
          </p:nvSpPr>
          <p:spPr>
            <a:xfrm>
              <a:off x="1109689" y="4238819"/>
              <a:ext cx="830676" cy="52747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0" name="Rettangolo 579"/>
            <p:cNvSpPr/>
            <p:nvPr/>
          </p:nvSpPr>
          <p:spPr>
            <a:xfrm>
              <a:off x="1124457" y="4254707"/>
              <a:ext cx="801141" cy="495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algn="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80</a:t>
              </a:r>
              <a:endParaRPr lang="en-GB" sz="1200" dirty="0"/>
            </a:p>
          </p:txBody>
        </p:sp>
      </p:grpSp>
      <p:grpSp>
        <p:nvGrpSpPr>
          <p:cNvPr id="51247" name="Gruppo 343"/>
          <p:cNvGrpSpPr>
            <a:grpSpLocks/>
          </p:cNvGrpSpPr>
          <p:nvPr/>
        </p:nvGrpSpPr>
        <p:grpSpPr bwMode="auto">
          <a:xfrm rot="5400000">
            <a:off x="3901281" y="5617369"/>
            <a:ext cx="144463" cy="53975"/>
            <a:chOff x="1732996" y="4368130"/>
            <a:chExt cx="432000" cy="158824"/>
          </a:xfrm>
        </p:grpSpPr>
        <p:sp>
          <p:nvSpPr>
            <p:cNvPr id="582" name="Ovale 581"/>
            <p:cNvSpPr/>
            <p:nvPr/>
          </p:nvSpPr>
          <p:spPr>
            <a:xfrm>
              <a:off x="1732996" y="4368130"/>
              <a:ext cx="142417" cy="1588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83" name="Connettore 1 582"/>
            <p:cNvCxnSpPr>
              <a:endCxn id="584" idx="2"/>
            </p:cNvCxnSpPr>
            <p:nvPr/>
          </p:nvCxnSpPr>
          <p:spPr>
            <a:xfrm>
              <a:off x="1875415" y="4447542"/>
              <a:ext cx="14716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84" name="Ovale 583"/>
            <p:cNvSpPr/>
            <p:nvPr/>
          </p:nvSpPr>
          <p:spPr>
            <a:xfrm>
              <a:off x="2022579" y="4368130"/>
              <a:ext cx="142417" cy="1588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585" name="Ovale 584"/>
          <p:cNvSpPr/>
          <p:nvPr/>
        </p:nvSpPr>
        <p:spPr>
          <a:xfrm>
            <a:off x="4046538" y="5143500"/>
            <a:ext cx="71437" cy="71438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1249" name="Gruppo 585"/>
          <p:cNvGrpSpPr>
            <a:grpSpLocks/>
          </p:cNvGrpSpPr>
          <p:nvPr/>
        </p:nvGrpSpPr>
        <p:grpSpPr bwMode="auto">
          <a:xfrm>
            <a:off x="642938" y="2786063"/>
            <a:ext cx="2143125" cy="2428875"/>
            <a:chOff x="3143242" y="2908140"/>
            <a:chExt cx="2214576" cy="2449685"/>
          </a:xfrm>
        </p:grpSpPr>
        <p:cxnSp>
          <p:nvCxnSpPr>
            <p:cNvPr id="587" name="Connettore 1 586"/>
            <p:cNvCxnSpPr/>
            <p:nvPr/>
          </p:nvCxnSpPr>
          <p:spPr>
            <a:xfrm>
              <a:off x="3161099" y="4708794"/>
              <a:ext cx="553645" cy="1601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1251" name="Gruppo 188"/>
            <p:cNvGrpSpPr>
              <a:grpSpLocks/>
            </p:cNvGrpSpPr>
            <p:nvPr/>
          </p:nvGrpSpPr>
          <p:grpSpPr bwMode="auto">
            <a:xfrm>
              <a:off x="3143242" y="2908140"/>
              <a:ext cx="2214576" cy="2449685"/>
              <a:chOff x="714350" y="2908140"/>
              <a:chExt cx="2214576" cy="2449685"/>
            </a:xfrm>
          </p:grpSpPr>
          <p:cxnSp>
            <p:nvCxnSpPr>
              <p:cNvPr id="589" name="Connettore 1 588"/>
              <p:cNvCxnSpPr/>
              <p:nvPr/>
            </p:nvCxnSpPr>
            <p:spPr>
              <a:xfrm>
                <a:off x="714350" y="4132583"/>
                <a:ext cx="2214576" cy="1601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0" name="Connettore 1 589"/>
              <p:cNvCxnSpPr/>
              <p:nvPr/>
            </p:nvCxnSpPr>
            <p:spPr>
              <a:xfrm rot="5400000">
                <a:off x="596409" y="4132598"/>
                <a:ext cx="2449685" cy="770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1" name="Connettore 1 590"/>
              <p:cNvCxnSpPr/>
              <p:nvPr/>
            </p:nvCxnSpPr>
            <p:spPr>
              <a:xfrm rot="5400000">
                <a:off x="1778593" y="4744035"/>
                <a:ext cx="1224442" cy="1539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2" name="Connettore 1 591"/>
              <p:cNvCxnSpPr/>
              <p:nvPr/>
            </p:nvCxnSpPr>
            <p:spPr>
              <a:xfrm rot="5400000">
                <a:off x="656542" y="4744036"/>
                <a:ext cx="1224442" cy="1539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3" name="Connettore 1 592"/>
              <p:cNvCxnSpPr/>
              <p:nvPr/>
            </p:nvCxnSpPr>
            <p:spPr>
              <a:xfrm rot="5400000">
                <a:off x="710161" y="4419918"/>
                <a:ext cx="576208" cy="1539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lang="en-US" smtClean="0"/>
              <a:t>PBT Update</a:t>
            </a:r>
          </a:p>
        </p:txBody>
      </p:sp>
      <p:sp>
        <p:nvSpPr>
          <p:cNvPr id="53250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pPr lvl="1">
              <a:buFont typeface="Arial" charset="0"/>
              <a:buNone/>
            </a:pPr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>
              <a:buFont typeface="Arial" charset="0"/>
              <a:buNone/>
            </a:pPr>
            <a:endParaRPr lang="en-US" smtClean="0"/>
          </a:p>
        </p:txBody>
      </p:sp>
      <p:grpSp>
        <p:nvGrpSpPr>
          <p:cNvPr id="5" name="Gruppo 190"/>
          <p:cNvGrpSpPr/>
          <p:nvPr/>
        </p:nvGrpSpPr>
        <p:grpSpPr>
          <a:xfrm>
            <a:off x="610988" y="1741613"/>
            <a:ext cx="2009796" cy="2008800"/>
            <a:chOff x="4273986" y="4143368"/>
            <a:chExt cx="1969150" cy="2159624"/>
          </a:xfrm>
          <a:solidFill>
            <a:schemeClr val="accent1"/>
          </a:solidFill>
        </p:grpSpPr>
        <p:sp>
          <p:nvSpPr>
            <p:cNvPr id="192" name="Ovale 191"/>
            <p:cNvSpPr/>
            <p:nvPr/>
          </p:nvSpPr>
          <p:spPr>
            <a:xfrm>
              <a:off x="453653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3" name="Connettore 1 192"/>
            <p:cNvCxnSpPr>
              <a:stCxn id="192" idx="6"/>
              <a:endCxn id="194" idx="2"/>
            </p:cNvCxnSpPr>
            <p:nvPr/>
          </p:nvCxnSpPr>
          <p:spPr>
            <a:xfrm>
              <a:off x="466781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4" name="Ovale 193"/>
            <p:cNvSpPr/>
            <p:nvPr/>
          </p:nvSpPr>
          <p:spPr>
            <a:xfrm>
              <a:off x="479909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5" name="Connettore 1 194"/>
            <p:cNvCxnSpPr>
              <a:stCxn id="192" idx="4"/>
            </p:cNvCxnSpPr>
            <p:nvPr/>
          </p:nvCxnSpPr>
          <p:spPr>
            <a:xfrm rot="5400000">
              <a:off x="453865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6" name="Connettore 1 195"/>
            <p:cNvCxnSpPr>
              <a:stCxn id="194" idx="4"/>
            </p:cNvCxnSpPr>
            <p:nvPr/>
          </p:nvCxnSpPr>
          <p:spPr>
            <a:xfrm rot="5400000">
              <a:off x="480121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7" name="Connettore 1 196"/>
            <p:cNvCxnSpPr>
              <a:endCxn id="198" idx="2"/>
            </p:cNvCxnSpPr>
            <p:nvPr/>
          </p:nvCxnSpPr>
          <p:spPr>
            <a:xfrm>
              <a:off x="493036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8" name="Ovale 197"/>
            <p:cNvSpPr/>
            <p:nvPr/>
          </p:nvSpPr>
          <p:spPr>
            <a:xfrm>
              <a:off x="506164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9" name="Connettore 1 198"/>
            <p:cNvCxnSpPr>
              <a:stCxn id="198" idx="4"/>
            </p:cNvCxnSpPr>
            <p:nvPr/>
          </p:nvCxnSpPr>
          <p:spPr>
            <a:xfrm rot="5400000">
              <a:off x="506376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0" name="Connettore 1 199"/>
            <p:cNvCxnSpPr>
              <a:endCxn id="201" idx="2"/>
            </p:cNvCxnSpPr>
            <p:nvPr/>
          </p:nvCxnSpPr>
          <p:spPr>
            <a:xfrm>
              <a:off x="519292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1" name="Ovale 200"/>
            <p:cNvSpPr/>
            <p:nvPr/>
          </p:nvSpPr>
          <p:spPr>
            <a:xfrm>
              <a:off x="532419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02" name="Connettore 1 201"/>
            <p:cNvCxnSpPr>
              <a:stCxn id="201" idx="4"/>
            </p:cNvCxnSpPr>
            <p:nvPr/>
          </p:nvCxnSpPr>
          <p:spPr>
            <a:xfrm rot="5400000">
              <a:off x="532631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3" name="Connettore 1 202"/>
            <p:cNvCxnSpPr>
              <a:endCxn id="204" idx="2"/>
            </p:cNvCxnSpPr>
            <p:nvPr/>
          </p:nvCxnSpPr>
          <p:spPr>
            <a:xfrm>
              <a:off x="545547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4" name="Ovale 203"/>
            <p:cNvSpPr/>
            <p:nvPr/>
          </p:nvSpPr>
          <p:spPr>
            <a:xfrm>
              <a:off x="558675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05" name="Connettore 1 204"/>
            <p:cNvCxnSpPr>
              <a:stCxn id="204" idx="4"/>
            </p:cNvCxnSpPr>
            <p:nvPr/>
          </p:nvCxnSpPr>
          <p:spPr>
            <a:xfrm rot="5400000">
              <a:off x="558887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6" name="Connettore 1 205"/>
            <p:cNvCxnSpPr>
              <a:endCxn id="207" idx="2"/>
            </p:cNvCxnSpPr>
            <p:nvPr/>
          </p:nvCxnSpPr>
          <p:spPr>
            <a:xfrm>
              <a:off x="571802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7" name="Ovale 206"/>
            <p:cNvSpPr/>
            <p:nvPr/>
          </p:nvSpPr>
          <p:spPr>
            <a:xfrm>
              <a:off x="584930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08" name="Connettore 1 207"/>
            <p:cNvCxnSpPr>
              <a:stCxn id="207" idx="4"/>
            </p:cNvCxnSpPr>
            <p:nvPr/>
          </p:nvCxnSpPr>
          <p:spPr>
            <a:xfrm rot="5400000">
              <a:off x="585142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Connettore 1 208"/>
            <p:cNvCxnSpPr>
              <a:endCxn id="210" idx="2"/>
            </p:cNvCxnSpPr>
            <p:nvPr/>
          </p:nvCxnSpPr>
          <p:spPr>
            <a:xfrm>
              <a:off x="598058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0" name="Ovale 209"/>
            <p:cNvSpPr/>
            <p:nvPr/>
          </p:nvSpPr>
          <p:spPr>
            <a:xfrm>
              <a:off x="611185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11" name="Connettore 1 210"/>
            <p:cNvCxnSpPr>
              <a:stCxn id="210" idx="4"/>
            </p:cNvCxnSpPr>
            <p:nvPr/>
          </p:nvCxnSpPr>
          <p:spPr>
            <a:xfrm rot="5400000">
              <a:off x="611397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2" name="Ovale 211"/>
            <p:cNvSpPr/>
            <p:nvPr/>
          </p:nvSpPr>
          <p:spPr>
            <a:xfrm>
              <a:off x="427398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13" name="Connettore 1 212"/>
            <p:cNvCxnSpPr>
              <a:stCxn id="212" idx="6"/>
            </p:cNvCxnSpPr>
            <p:nvPr/>
          </p:nvCxnSpPr>
          <p:spPr>
            <a:xfrm>
              <a:off x="4405263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4" name="Connettore 1 213"/>
            <p:cNvCxnSpPr>
              <a:stCxn id="212" idx="4"/>
            </p:cNvCxnSpPr>
            <p:nvPr/>
          </p:nvCxnSpPr>
          <p:spPr>
            <a:xfrm rot="5400000">
              <a:off x="427610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5" name="Connettore 1 214"/>
            <p:cNvCxnSpPr>
              <a:endCxn id="216" idx="0"/>
            </p:cNvCxnSpPr>
            <p:nvPr/>
          </p:nvCxnSpPr>
          <p:spPr>
            <a:xfrm rot="5400000">
              <a:off x="453865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6" name="Ovale 215"/>
            <p:cNvSpPr/>
            <p:nvPr/>
          </p:nvSpPr>
          <p:spPr>
            <a:xfrm>
              <a:off x="453653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17" name="Connettore 1 216"/>
            <p:cNvCxnSpPr>
              <a:stCxn id="216" idx="6"/>
              <a:endCxn id="218" idx="2"/>
            </p:cNvCxnSpPr>
            <p:nvPr/>
          </p:nvCxnSpPr>
          <p:spPr>
            <a:xfrm>
              <a:off x="466781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8" name="Ovale 217"/>
            <p:cNvSpPr/>
            <p:nvPr/>
          </p:nvSpPr>
          <p:spPr>
            <a:xfrm>
              <a:off x="479909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19" name="Connettore 1 218"/>
            <p:cNvCxnSpPr>
              <a:endCxn id="218" idx="0"/>
            </p:cNvCxnSpPr>
            <p:nvPr/>
          </p:nvCxnSpPr>
          <p:spPr>
            <a:xfrm rot="5400000">
              <a:off x="480121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0" name="Connettore 1 219"/>
            <p:cNvCxnSpPr>
              <a:endCxn id="221" idx="2"/>
            </p:cNvCxnSpPr>
            <p:nvPr/>
          </p:nvCxnSpPr>
          <p:spPr>
            <a:xfrm>
              <a:off x="493036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1" name="Ovale 220"/>
            <p:cNvSpPr/>
            <p:nvPr/>
          </p:nvSpPr>
          <p:spPr>
            <a:xfrm>
              <a:off x="506164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2" name="Connettore 1 221"/>
            <p:cNvCxnSpPr>
              <a:endCxn id="221" idx="0"/>
            </p:cNvCxnSpPr>
            <p:nvPr/>
          </p:nvCxnSpPr>
          <p:spPr>
            <a:xfrm rot="5400000">
              <a:off x="506376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3" name="Connettore 1 222"/>
            <p:cNvCxnSpPr>
              <a:endCxn id="224" idx="2"/>
            </p:cNvCxnSpPr>
            <p:nvPr/>
          </p:nvCxnSpPr>
          <p:spPr>
            <a:xfrm>
              <a:off x="519292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4" name="Ovale 223"/>
            <p:cNvSpPr/>
            <p:nvPr/>
          </p:nvSpPr>
          <p:spPr>
            <a:xfrm>
              <a:off x="532419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5" name="Connettore 1 224"/>
            <p:cNvCxnSpPr>
              <a:endCxn id="224" idx="0"/>
            </p:cNvCxnSpPr>
            <p:nvPr/>
          </p:nvCxnSpPr>
          <p:spPr>
            <a:xfrm rot="5400000">
              <a:off x="532631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6" name="Connettore 1 225"/>
            <p:cNvCxnSpPr>
              <a:endCxn id="227" idx="2"/>
            </p:cNvCxnSpPr>
            <p:nvPr/>
          </p:nvCxnSpPr>
          <p:spPr>
            <a:xfrm>
              <a:off x="545547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7" name="Ovale 226"/>
            <p:cNvSpPr/>
            <p:nvPr/>
          </p:nvSpPr>
          <p:spPr>
            <a:xfrm>
              <a:off x="558675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8" name="Connettore 1 227"/>
            <p:cNvCxnSpPr>
              <a:endCxn id="227" idx="0"/>
            </p:cNvCxnSpPr>
            <p:nvPr/>
          </p:nvCxnSpPr>
          <p:spPr>
            <a:xfrm rot="5400000">
              <a:off x="558887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9" name="Connettore 1 228"/>
            <p:cNvCxnSpPr>
              <a:endCxn id="230" idx="2"/>
            </p:cNvCxnSpPr>
            <p:nvPr/>
          </p:nvCxnSpPr>
          <p:spPr>
            <a:xfrm>
              <a:off x="571802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0" name="Ovale 229"/>
            <p:cNvSpPr/>
            <p:nvPr/>
          </p:nvSpPr>
          <p:spPr>
            <a:xfrm>
              <a:off x="584930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31" name="Connettore 1 230"/>
            <p:cNvCxnSpPr>
              <a:endCxn id="230" idx="0"/>
            </p:cNvCxnSpPr>
            <p:nvPr/>
          </p:nvCxnSpPr>
          <p:spPr>
            <a:xfrm rot="5400000">
              <a:off x="585142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2" name="Connettore 1 231"/>
            <p:cNvCxnSpPr>
              <a:endCxn id="233" idx="2"/>
            </p:cNvCxnSpPr>
            <p:nvPr/>
          </p:nvCxnSpPr>
          <p:spPr>
            <a:xfrm>
              <a:off x="598058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3" name="Ovale 232"/>
            <p:cNvSpPr/>
            <p:nvPr/>
          </p:nvSpPr>
          <p:spPr>
            <a:xfrm>
              <a:off x="611185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34" name="Connettore 1 233"/>
            <p:cNvCxnSpPr>
              <a:endCxn id="233" idx="0"/>
            </p:cNvCxnSpPr>
            <p:nvPr/>
          </p:nvCxnSpPr>
          <p:spPr>
            <a:xfrm rot="5400000">
              <a:off x="611397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5" name="Connettore 1 234"/>
            <p:cNvCxnSpPr>
              <a:endCxn id="236" idx="0"/>
            </p:cNvCxnSpPr>
            <p:nvPr/>
          </p:nvCxnSpPr>
          <p:spPr>
            <a:xfrm rot="5400000">
              <a:off x="427610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6" name="Ovale 235"/>
            <p:cNvSpPr/>
            <p:nvPr/>
          </p:nvSpPr>
          <p:spPr>
            <a:xfrm>
              <a:off x="427398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37" name="Connettore 1 236"/>
            <p:cNvCxnSpPr>
              <a:stCxn id="236" idx="6"/>
            </p:cNvCxnSpPr>
            <p:nvPr/>
          </p:nvCxnSpPr>
          <p:spPr>
            <a:xfrm>
              <a:off x="4405263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8" name="Ovale 237"/>
            <p:cNvSpPr/>
            <p:nvPr/>
          </p:nvSpPr>
          <p:spPr>
            <a:xfrm>
              <a:off x="453653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39" name="Connettore 1 238"/>
            <p:cNvCxnSpPr>
              <a:stCxn id="238" idx="6"/>
              <a:endCxn id="240" idx="2"/>
            </p:cNvCxnSpPr>
            <p:nvPr/>
          </p:nvCxnSpPr>
          <p:spPr>
            <a:xfrm>
              <a:off x="466781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0" name="Ovale 239"/>
            <p:cNvSpPr/>
            <p:nvPr/>
          </p:nvSpPr>
          <p:spPr>
            <a:xfrm>
              <a:off x="479909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41" name="Connettore 1 240"/>
            <p:cNvCxnSpPr>
              <a:endCxn id="242" idx="2"/>
            </p:cNvCxnSpPr>
            <p:nvPr/>
          </p:nvCxnSpPr>
          <p:spPr>
            <a:xfrm>
              <a:off x="493036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2" name="Ovale 241"/>
            <p:cNvSpPr/>
            <p:nvPr/>
          </p:nvSpPr>
          <p:spPr>
            <a:xfrm>
              <a:off x="506164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43" name="Connettore 1 242"/>
            <p:cNvCxnSpPr>
              <a:endCxn id="244" idx="2"/>
            </p:cNvCxnSpPr>
            <p:nvPr/>
          </p:nvCxnSpPr>
          <p:spPr>
            <a:xfrm>
              <a:off x="519292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4" name="Ovale 243"/>
            <p:cNvSpPr/>
            <p:nvPr/>
          </p:nvSpPr>
          <p:spPr>
            <a:xfrm>
              <a:off x="532419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45" name="Connettore 1 244"/>
            <p:cNvCxnSpPr>
              <a:endCxn id="246" idx="2"/>
            </p:cNvCxnSpPr>
            <p:nvPr/>
          </p:nvCxnSpPr>
          <p:spPr>
            <a:xfrm>
              <a:off x="545547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6" name="Ovale 245"/>
            <p:cNvSpPr/>
            <p:nvPr/>
          </p:nvSpPr>
          <p:spPr>
            <a:xfrm>
              <a:off x="558675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47" name="Connettore 1 246"/>
            <p:cNvCxnSpPr>
              <a:endCxn id="248" idx="2"/>
            </p:cNvCxnSpPr>
            <p:nvPr/>
          </p:nvCxnSpPr>
          <p:spPr>
            <a:xfrm>
              <a:off x="571802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8" name="Ovale 247"/>
            <p:cNvSpPr/>
            <p:nvPr/>
          </p:nvSpPr>
          <p:spPr>
            <a:xfrm>
              <a:off x="584930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49" name="Connettore 1 248"/>
            <p:cNvCxnSpPr>
              <a:endCxn id="250" idx="2"/>
            </p:cNvCxnSpPr>
            <p:nvPr/>
          </p:nvCxnSpPr>
          <p:spPr>
            <a:xfrm>
              <a:off x="598058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0" name="Ovale 249"/>
            <p:cNvSpPr/>
            <p:nvPr/>
          </p:nvSpPr>
          <p:spPr>
            <a:xfrm>
              <a:off x="611185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1" name="Ovale 250"/>
            <p:cNvSpPr/>
            <p:nvPr/>
          </p:nvSpPr>
          <p:spPr>
            <a:xfrm>
              <a:off x="427398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52" name="Connettore 1 251"/>
            <p:cNvCxnSpPr>
              <a:stCxn id="251" idx="6"/>
            </p:cNvCxnSpPr>
            <p:nvPr/>
          </p:nvCxnSpPr>
          <p:spPr>
            <a:xfrm>
              <a:off x="4405263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3" name="Connettore 1 252"/>
            <p:cNvCxnSpPr/>
            <p:nvPr/>
          </p:nvCxnSpPr>
          <p:spPr>
            <a:xfrm rot="5400000">
              <a:off x="453865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4" name="Connettore 1 253"/>
            <p:cNvCxnSpPr/>
            <p:nvPr/>
          </p:nvCxnSpPr>
          <p:spPr>
            <a:xfrm rot="5400000">
              <a:off x="480121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5" name="Connettore 1 254"/>
            <p:cNvCxnSpPr/>
            <p:nvPr/>
          </p:nvCxnSpPr>
          <p:spPr>
            <a:xfrm rot="5400000">
              <a:off x="506376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6" name="Connettore 1 255"/>
            <p:cNvCxnSpPr/>
            <p:nvPr/>
          </p:nvCxnSpPr>
          <p:spPr>
            <a:xfrm rot="5400000">
              <a:off x="532631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7" name="Connettore 1 256"/>
            <p:cNvCxnSpPr/>
            <p:nvPr/>
          </p:nvCxnSpPr>
          <p:spPr>
            <a:xfrm rot="5400000">
              <a:off x="558887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8" name="Connettore 1 257"/>
            <p:cNvCxnSpPr/>
            <p:nvPr/>
          </p:nvCxnSpPr>
          <p:spPr>
            <a:xfrm rot="5400000">
              <a:off x="585142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9" name="Connettore 1 258"/>
            <p:cNvCxnSpPr/>
            <p:nvPr/>
          </p:nvCxnSpPr>
          <p:spPr>
            <a:xfrm rot="5400000">
              <a:off x="611397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0" name="Connettore 1 259"/>
            <p:cNvCxnSpPr/>
            <p:nvPr/>
          </p:nvCxnSpPr>
          <p:spPr>
            <a:xfrm rot="5400000">
              <a:off x="427610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1" name="Connettore 1 260"/>
            <p:cNvCxnSpPr>
              <a:endCxn id="262" idx="0"/>
            </p:cNvCxnSpPr>
            <p:nvPr/>
          </p:nvCxnSpPr>
          <p:spPr>
            <a:xfrm rot="5400000">
              <a:off x="453865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2" name="Ovale 261"/>
            <p:cNvSpPr/>
            <p:nvPr/>
          </p:nvSpPr>
          <p:spPr>
            <a:xfrm>
              <a:off x="453653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63" name="Connettore 1 262"/>
            <p:cNvCxnSpPr>
              <a:stCxn id="262" idx="6"/>
              <a:endCxn id="264" idx="2"/>
            </p:cNvCxnSpPr>
            <p:nvPr/>
          </p:nvCxnSpPr>
          <p:spPr>
            <a:xfrm>
              <a:off x="466781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4" name="Ovale 263"/>
            <p:cNvSpPr/>
            <p:nvPr/>
          </p:nvSpPr>
          <p:spPr>
            <a:xfrm>
              <a:off x="479909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65" name="Connettore 1 264"/>
            <p:cNvCxnSpPr>
              <a:endCxn id="264" idx="0"/>
            </p:cNvCxnSpPr>
            <p:nvPr/>
          </p:nvCxnSpPr>
          <p:spPr>
            <a:xfrm rot="5400000">
              <a:off x="480121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6" name="Connettore 1 265"/>
            <p:cNvCxnSpPr>
              <a:endCxn id="267" idx="2"/>
            </p:cNvCxnSpPr>
            <p:nvPr/>
          </p:nvCxnSpPr>
          <p:spPr>
            <a:xfrm>
              <a:off x="493036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7" name="Ovale 266"/>
            <p:cNvSpPr/>
            <p:nvPr/>
          </p:nvSpPr>
          <p:spPr>
            <a:xfrm>
              <a:off x="506164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68" name="Connettore 1 267"/>
            <p:cNvCxnSpPr>
              <a:endCxn id="267" idx="0"/>
            </p:cNvCxnSpPr>
            <p:nvPr/>
          </p:nvCxnSpPr>
          <p:spPr>
            <a:xfrm rot="5400000">
              <a:off x="506376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9" name="Connettore 1 268"/>
            <p:cNvCxnSpPr>
              <a:endCxn id="270" idx="2"/>
            </p:cNvCxnSpPr>
            <p:nvPr/>
          </p:nvCxnSpPr>
          <p:spPr>
            <a:xfrm>
              <a:off x="519292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0" name="Ovale 269"/>
            <p:cNvSpPr/>
            <p:nvPr/>
          </p:nvSpPr>
          <p:spPr>
            <a:xfrm>
              <a:off x="532419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1" name="Connettore 1 270"/>
            <p:cNvCxnSpPr>
              <a:endCxn id="270" idx="0"/>
            </p:cNvCxnSpPr>
            <p:nvPr/>
          </p:nvCxnSpPr>
          <p:spPr>
            <a:xfrm rot="5400000">
              <a:off x="532631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2" name="Connettore 1 271"/>
            <p:cNvCxnSpPr>
              <a:endCxn id="273" idx="2"/>
            </p:cNvCxnSpPr>
            <p:nvPr/>
          </p:nvCxnSpPr>
          <p:spPr>
            <a:xfrm>
              <a:off x="545547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3" name="Ovale 272"/>
            <p:cNvSpPr/>
            <p:nvPr/>
          </p:nvSpPr>
          <p:spPr>
            <a:xfrm>
              <a:off x="558675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4" name="Connettore 1 273"/>
            <p:cNvCxnSpPr>
              <a:endCxn id="273" idx="0"/>
            </p:cNvCxnSpPr>
            <p:nvPr/>
          </p:nvCxnSpPr>
          <p:spPr>
            <a:xfrm rot="5400000">
              <a:off x="558887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5" name="Connettore 1 274"/>
            <p:cNvCxnSpPr>
              <a:endCxn id="276" idx="2"/>
            </p:cNvCxnSpPr>
            <p:nvPr/>
          </p:nvCxnSpPr>
          <p:spPr>
            <a:xfrm>
              <a:off x="571802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6" name="Ovale 275"/>
            <p:cNvSpPr/>
            <p:nvPr/>
          </p:nvSpPr>
          <p:spPr>
            <a:xfrm>
              <a:off x="584930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7" name="Connettore 1 276"/>
            <p:cNvCxnSpPr>
              <a:endCxn id="276" idx="0"/>
            </p:cNvCxnSpPr>
            <p:nvPr/>
          </p:nvCxnSpPr>
          <p:spPr>
            <a:xfrm rot="5400000">
              <a:off x="585142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8" name="Connettore 1 277"/>
            <p:cNvCxnSpPr>
              <a:endCxn id="279" idx="2"/>
            </p:cNvCxnSpPr>
            <p:nvPr/>
          </p:nvCxnSpPr>
          <p:spPr>
            <a:xfrm>
              <a:off x="598058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9" name="Ovale 278"/>
            <p:cNvSpPr/>
            <p:nvPr/>
          </p:nvSpPr>
          <p:spPr>
            <a:xfrm>
              <a:off x="611185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0" name="Connettore 1 279"/>
            <p:cNvCxnSpPr>
              <a:endCxn id="279" idx="0"/>
            </p:cNvCxnSpPr>
            <p:nvPr/>
          </p:nvCxnSpPr>
          <p:spPr>
            <a:xfrm rot="5400000">
              <a:off x="611397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1" name="Connettore 1 280"/>
            <p:cNvCxnSpPr>
              <a:endCxn id="282" idx="0"/>
            </p:cNvCxnSpPr>
            <p:nvPr/>
          </p:nvCxnSpPr>
          <p:spPr>
            <a:xfrm rot="5400000">
              <a:off x="427610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2" name="Ovale 281"/>
            <p:cNvSpPr/>
            <p:nvPr/>
          </p:nvSpPr>
          <p:spPr>
            <a:xfrm>
              <a:off x="427398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3" name="Connettore 1 282"/>
            <p:cNvCxnSpPr>
              <a:stCxn id="282" idx="6"/>
            </p:cNvCxnSpPr>
            <p:nvPr/>
          </p:nvCxnSpPr>
          <p:spPr>
            <a:xfrm>
              <a:off x="4405263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4" name="Ovale 283"/>
            <p:cNvSpPr/>
            <p:nvPr/>
          </p:nvSpPr>
          <p:spPr>
            <a:xfrm>
              <a:off x="453653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5" name="Connettore 1 284"/>
            <p:cNvCxnSpPr>
              <a:stCxn id="284" idx="6"/>
              <a:endCxn id="286" idx="2"/>
            </p:cNvCxnSpPr>
            <p:nvPr/>
          </p:nvCxnSpPr>
          <p:spPr>
            <a:xfrm>
              <a:off x="466781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6" name="Ovale 285"/>
            <p:cNvSpPr/>
            <p:nvPr/>
          </p:nvSpPr>
          <p:spPr>
            <a:xfrm>
              <a:off x="479909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7" name="Connettore 1 286"/>
            <p:cNvCxnSpPr>
              <a:endCxn id="288" idx="2"/>
            </p:cNvCxnSpPr>
            <p:nvPr/>
          </p:nvCxnSpPr>
          <p:spPr>
            <a:xfrm>
              <a:off x="493036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8" name="Ovale 287"/>
            <p:cNvSpPr/>
            <p:nvPr/>
          </p:nvSpPr>
          <p:spPr>
            <a:xfrm>
              <a:off x="506164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9" name="Connettore 1 288"/>
            <p:cNvCxnSpPr>
              <a:endCxn id="290" idx="2"/>
            </p:cNvCxnSpPr>
            <p:nvPr/>
          </p:nvCxnSpPr>
          <p:spPr>
            <a:xfrm>
              <a:off x="519292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0" name="Ovale 289"/>
            <p:cNvSpPr/>
            <p:nvPr/>
          </p:nvSpPr>
          <p:spPr>
            <a:xfrm>
              <a:off x="532419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91" name="Connettore 1 290"/>
            <p:cNvCxnSpPr>
              <a:endCxn id="292" idx="2"/>
            </p:cNvCxnSpPr>
            <p:nvPr/>
          </p:nvCxnSpPr>
          <p:spPr>
            <a:xfrm>
              <a:off x="545547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2" name="Ovale 291"/>
            <p:cNvSpPr/>
            <p:nvPr/>
          </p:nvSpPr>
          <p:spPr>
            <a:xfrm>
              <a:off x="558675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93" name="Connettore 1 292"/>
            <p:cNvCxnSpPr>
              <a:endCxn id="294" idx="2"/>
            </p:cNvCxnSpPr>
            <p:nvPr/>
          </p:nvCxnSpPr>
          <p:spPr>
            <a:xfrm>
              <a:off x="571802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4" name="Ovale 293"/>
            <p:cNvSpPr/>
            <p:nvPr/>
          </p:nvSpPr>
          <p:spPr>
            <a:xfrm>
              <a:off x="584930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95" name="Connettore 1 294"/>
            <p:cNvCxnSpPr>
              <a:endCxn id="296" idx="2"/>
            </p:cNvCxnSpPr>
            <p:nvPr/>
          </p:nvCxnSpPr>
          <p:spPr>
            <a:xfrm>
              <a:off x="598058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6" name="Ovale 295"/>
            <p:cNvSpPr/>
            <p:nvPr/>
          </p:nvSpPr>
          <p:spPr>
            <a:xfrm>
              <a:off x="611185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7" name="Ovale 296"/>
            <p:cNvSpPr/>
            <p:nvPr/>
          </p:nvSpPr>
          <p:spPr>
            <a:xfrm>
              <a:off x="427398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98" name="Connettore 1 297"/>
            <p:cNvCxnSpPr>
              <a:stCxn id="297" idx="6"/>
            </p:cNvCxnSpPr>
            <p:nvPr/>
          </p:nvCxnSpPr>
          <p:spPr>
            <a:xfrm>
              <a:off x="4405263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9" name="Connettore 1 298"/>
            <p:cNvCxnSpPr>
              <a:endCxn id="300" idx="0"/>
            </p:cNvCxnSpPr>
            <p:nvPr/>
          </p:nvCxnSpPr>
          <p:spPr>
            <a:xfrm rot="5400000">
              <a:off x="453865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0" name="Ovale 299"/>
            <p:cNvSpPr/>
            <p:nvPr/>
          </p:nvSpPr>
          <p:spPr>
            <a:xfrm>
              <a:off x="453653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01" name="Connettore 1 300"/>
            <p:cNvCxnSpPr>
              <a:stCxn id="300" idx="6"/>
              <a:endCxn id="302" idx="2"/>
            </p:cNvCxnSpPr>
            <p:nvPr/>
          </p:nvCxnSpPr>
          <p:spPr>
            <a:xfrm>
              <a:off x="466781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2" name="Ovale 301"/>
            <p:cNvSpPr/>
            <p:nvPr/>
          </p:nvSpPr>
          <p:spPr>
            <a:xfrm>
              <a:off x="479909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03" name="Connettore 1 302"/>
            <p:cNvCxnSpPr>
              <a:endCxn id="302" idx="0"/>
            </p:cNvCxnSpPr>
            <p:nvPr/>
          </p:nvCxnSpPr>
          <p:spPr>
            <a:xfrm rot="5400000">
              <a:off x="480121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4" name="Connettore 1 303"/>
            <p:cNvCxnSpPr>
              <a:endCxn id="305" idx="2"/>
            </p:cNvCxnSpPr>
            <p:nvPr/>
          </p:nvCxnSpPr>
          <p:spPr>
            <a:xfrm>
              <a:off x="493036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5" name="Ovale 304"/>
            <p:cNvSpPr/>
            <p:nvPr/>
          </p:nvSpPr>
          <p:spPr>
            <a:xfrm>
              <a:off x="506164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06" name="Connettore 1 305"/>
            <p:cNvCxnSpPr>
              <a:endCxn id="305" idx="0"/>
            </p:cNvCxnSpPr>
            <p:nvPr/>
          </p:nvCxnSpPr>
          <p:spPr>
            <a:xfrm rot="5400000">
              <a:off x="506376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7" name="Connettore 1 306"/>
            <p:cNvCxnSpPr>
              <a:endCxn id="308" idx="2"/>
            </p:cNvCxnSpPr>
            <p:nvPr/>
          </p:nvCxnSpPr>
          <p:spPr>
            <a:xfrm>
              <a:off x="519292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8" name="Ovale 307"/>
            <p:cNvSpPr/>
            <p:nvPr/>
          </p:nvSpPr>
          <p:spPr>
            <a:xfrm>
              <a:off x="532419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09" name="Connettore 1 308"/>
            <p:cNvCxnSpPr>
              <a:endCxn id="308" idx="0"/>
            </p:cNvCxnSpPr>
            <p:nvPr/>
          </p:nvCxnSpPr>
          <p:spPr>
            <a:xfrm rot="5400000">
              <a:off x="532631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0" name="Connettore 1 309"/>
            <p:cNvCxnSpPr>
              <a:endCxn id="311" idx="2"/>
            </p:cNvCxnSpPr>
            <p:nvPr/>
          </p:nvCxnSpPr>
          <p:spPr>
            <a:xfrm>
              <a:off x="545547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1" name="Ovale 310"/>
            <p:cNvSpPr/>
            <p:nvPr/>
          </p:nvSpPr>
          <p:spPr>
            <a:xfrm>
              <a:off x="558675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2" name="Connettore 1 311"/>
            <p:cNvCxnSpPr>
              <a:endCxn id="311" idx="0"/>
            </p:cNvCxnSpPr>
            <p:nvPr/>
          </p:nvCxnSpPr>
          <p:spPr>
            <a:xfrm rot="5400000">
              <a:off x="558887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3" name="Connettore 1 312"/>
            <p:cNvCxnSpPr>
              <a:endCxn id="314" idx="2"/>
            </p:cNvCxnSpPr>
            <p:nvPr/>
          </p:nvCxnSpPr>
          <p:spPr>
            <a:xfrm>
              <a:off x="571802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4" name="Ovale 313"/>
            <p:cNvSpPr/>
            <p:nvPr/>
          </p:nvSpPr>
          <p:spPr>
            <a:xfrm>
              <a:off x="584930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5" name="Connettore 1 314"/>
            <p:cNvCxnSpPr>
              <a:endCxn id="314" idx="0"/>
            </p:cNvCxnSpPr>
            <p:nvPr/>
          </p:nvCxnSpPr>
          <p:spPr>
            <a:xfrm rot="5400000">
              <a:off x="585142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6" name="Connettore 1 315"/>
            <p:cNvCxnSpPr>
              <a:endCxn id="317" idx="2"/>
            </p:cNvCxnSpPr>
            <p:nvPr/>
          </p:nvCxnSpPr>
          <p:spPr>
            <a:xfrm>
              <a:off x="598058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7" name="Ovale 316"/>
            <p:cNvSpPr/>
            <p:nvPr/>
          </p:nvSpPr>
          <p:spPr>
            <a:xfrm>
              <a:off x="611185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8" name="Connettore 1 317"/>
            <p:cNvCxnSpPr>
              <a:endCxn id="317" idx="0"/>
            </p:cNvCxnSpPr>
            <p:nvPr/>
          </p:nvCxnSpPr>
          <p:spPr>
            <a:xfrm rot="5400000">
              <a:off x="611397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9" name="Connettore 1 318"/>
            <p:cNvCxnSpPr>
              <a:endCxn id="320" idx="0"/>
            </p:cNvCxnSpPr>
            <p:nvPr/>
          </p:nvCxnSpPr>
          <p:spPr>
            <a:xfrm rot="5400000">
              <a:off x="427610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0" name="Ovale 319"/>
            <p:cNvSpPr/>
            <p:nvPr/>
          </p:nvSpPr>
          <p:spPr>
            <a:xfrm>
              <a:off x="427398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21" name="Connettore 1 320"/>
            <p:cNvCxnSpPr>
              <a:stCxn id="320" idx="6"/>
            </p:cNvCxnSpPr>
            <p:nvPr/>
          </p:nvCxnSpPr>
          <p:spPr>
            <a:xfrm>
              <a:off x="4405263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2" name="Connettore 1 321"/>
            <p:cNvCxnSpPr/>
            <p:nvPr/>
          </p:nvCxnSpPr>
          <p:spPr>
            <a:xfrm rot="5400000">
              <a:off x="453865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3" name="Connettore 1 322"/>
            <p:cNvCxnSpPr/>
            <p:nvPr/>
          </p:nvCxnSpPr>
          <p:spPr>
            <a:xfrm rot="5400000">
              <a:off x="480121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4" name="Connettore 1 323"/>
            <p:cNvCxnSpPr/>
            <p:nvPr/>
          </p:nvCxnSpPr>
          <p:spPr>
            <a:xfrm rot="5400000">
              <a:off x="506376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5" name="Connettore 1 324"/>
            <p:cNvCxnSpPr/>
            <p:nvPr/>
          </p:nvCxnSpPr>
          <p:spPr>
            <a:xfrm rot="5400000">
              <a:off x="532631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6" name="Connettore 1 325"/>
            <p:cNvCxnSpPr/>
            <p:nvPr/>
          </p:nvCxnSpPr>
          <p:spPr>
            <a:xfrm rot="5400000">
              <a:off x="558887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7" name="Connettore 1 326"/>
            <p:cNvCxnSpPr/>
            <p:nvPr/>
          </p:nvCxnSpPr>
          <p:spPr>
            <a:xfrm rot="5400000">
              <a:off x="585142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8" name="Connettore 1 327"/>
            <p:cNvCxnSpPr/>
            <p:nvPr/>
          </p:nvCxnSpPr>
          <p:spPr>
            <a:xfrm rot="5400000">
              <a:off x="611397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9" name="Connettore 1 328"/>
            <p:cNvCxnSpPr/>
            <p:nvPr/>
          </p:nvCxnSpPr>
          <p:spPr>
            <a:xfrm rot="5400000">
              <a:off x="427610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0" name="Connettore 1 329"/>
            <p:cNvCxnSpPr>
              <a:endCxn id="331" idx="0"/>
            </p:cNvCxnSpPr>
            <p:nvPr/>
          </p:nvCxnSpPr>
          <p:spPr>
            <a:xfrm rot="5400000">
              <a:off x="453865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1" name="Ovale 330"/>
            <p:cNvSpPr/>
            <p:nvPr/>
          </p:nvSpPr>
          <p:spPr>
            <a:xfrm>
              <a:off x="453653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32" name="Connettore 1 331"/>
            <p:cNvCxnSpPr>
              <a:stCxn id="331" idx="6"/>
              <a:endCxn id="333" idx="2"/>
            </p:cNvCxnSpPr>
            <p:nvPr/>
          </p:nvCxnSpPr>
          <p:spPr>
            <a:xfrm>
              <a:off x="466781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3" name="Ovale 332"/>
            <p:cNvSpPr/>
            <p:nvPr/>
          </p:nvSpPr>
          <p:spPr>
            <a:xfrm>
              <a:off x="479909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34" name="Connettore 1 333"/>
            <p:cNvCxnSpPr>
              <a:endCxn id="333" idx="0"/>
            </p:cNvCxnSpPr>
            <p:nvPr/>
          </p:nvCxnSpPr>
          <p:spPr>
            <a:xfrm rot="5400000">
              <a:off x="480121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5" name="Connettore 1 334"/>
            <p:cNvCxnSpPr>
              <a:endCxn id="336" idx="2"/>
            </p:cNvCxnSpPr>
            <p:nvPr/>
          </p:nvCxnSpPr>
          <p:spPr>
            <a:xfrm>
              <a:off x="493036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6" name="Ovale 335"/>
            <p:cNvSpPr/>
            <p:nvPr/>
          </p:nvSpPr>
          <p:spPr>
            <a:xfrm>
              <a:off x="506164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37" name="Connettore 1 336"/>
            <p:cNvCxnSpPr>
              <a:endCxn id="336" idx="0"/>
            </p:cNvCxnSpPr>
            <p:nvPr/>
          </p:nvCxnSpPr>
          <p:spPr>
            <a:xfrm rot="5400000">
              <a:off x="506376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8" name="Connettore 1 337"/>
            <p:cNvCxnSpPr>
              <a:endCxn id="339" idx="2"/>
            </p:cNvCxnSpPr>
            <p:nvPr/>
          </p:nvCxnSpPr>
          <p:spPr>
            <a:xfrm>
              <a:off x="519292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9" name="Ovale 338"/>
            <p:cNvSpPr/>
            <p:nvPr/>
          </p:nvSpPr>
          <p:spPr>
            <a:xfrm>
              <a:off x="532419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40" name="Connettore 1 339"/>
            <p:cNvCxnSpPr>
              <a:endCxn id="339" idx="0"/>
            </p:cNvCxnSpPr>
            <p:nvPr/>
          </p:nvCxnSpPr>
          <p:spPr>
            <a:xfrm rot="5400000">
              <a:off x="532631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1" name="Connettore 1 340"/>
            <p:cNvCxnSpPr>
              <a:endCxn id="342" idx="2"/>
            </p:cNvCxnSpPr>
            <p:nvPr/>
          </p:nvCxnSpPr>
          <p:spPr>
            <a:xfrm>
              <a:off x="545547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2" name="Ovale 341"/>
            <p:cNvSpPr/>
            <p:nvPr/>
          </p:nvSpPr>
          <p:spPr>
            <a:xfrm>
              <a:off x="558675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43" name="Connettore 1 342"/>
            <p:cNvCxnSpPr>
              <a:endCxn id="342" idx="0"/>
            </p:cNvCxnSpPr>
            <p:nvPr/>
          </p:nvCxnSpPr>
          <p:spPr>
            <a:xfrm rot="5400000">
              <a:off x="558887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4" name="Connettore 1 343"/>
            <p:cNvCxnSpPr>
              <a:endCxn id="345" idx="2"/>
            </p:cNvCxnSpPr>
            <p:nvPr/>
          </p:nvCxnSpPr>
          <p:spPr>
            <a:xfrm>
              <a:off x="571802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5" name="Ovale 344"/>
            <p:cNvSpPr/>
            <p:nvPr/>
          </p:nvSpPr>
          <p:spPr>
            <a:xfrm>
              <a:off x="584930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46" name="Connettore 1 345"/>
            <p:cNvCxnSpPr>
              <a:endCxn id="345" idx="0"/>
            </p:cNvCxnSpPr>
            <p:nvPr/>
          </p:nvCxnSpPr>
          <p:spPr>
            <a:xfrm rot="5400000">
              <a:off x="585142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7" name="Connettore 1 346"/>
            <p:cNvCxnSpPr>
              <a:endCxn id="348" idx="2"/>
            </p:cNvCxnSpPr>
            <p:nvPr/>
          </p:nvCxnSpPr>
          <p:spPr>
            <a:xfrm>
              <a:off x="598058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8" name="Ovale 347"/>
            <p:cNvSpPr/>
            <p:nvPr/>
          </p:nvSpPr>
          <p:spPr>
            <a:xfrm>
              <a:off x="611185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49" name="Connettore 1 348"/>
            <p:cNvCxnSpPr>
              <a:endCxn id="348" idx="0"/>
            </p:cNvCxnSpPr>
            <p:nvPr/>
          </p:nvCxnSpPr>
          <p:spPr>
            <a:xfrm rot="5400000">
              <a:off x="611397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0" name="Connettore 1 349"/>
            <p:cNvCxnSpPr>
              <a:endCxn id="351" idx="0"/>
            </p:cNvCxnSpPr>
            <p:nvPr/>
          </p:nvCxnSpPr>
          <p:spPr>
            <a:xfrm rot="5400000">
              <a:off x="427610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1" name="Ovale 350"/>
            <p:cNvSpPr/>
            <p:nvPr/>
          </p:nvSpPr>
          <p:spPr>
            <a:xfrm>
              <a:off x="427398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52" name="Connettore 1 351"/>
            <p:cNvCxnSpPr>
              <a:stCxn id="351" idx="6"/>
            </p:cNvCxnSpPr>
            <p:nvPr/>
          </p:nvCxnSpPr>
          <p:spPr>
            <a:xfrm>
              <a:off x="4405263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3" name="Ovale 352"/>
            <p:cNvSpPr/>
            <p:nvPr/>
          </p:nvSpPr>
          <p:spPr>
            <a:xfrm>
              <a:off x="453653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54" name="Connettore 1 353"/>
            <p:cNvCxnSpPr>
              <a:stCxn id="353" idx="6"/>
              <a:endCxn id="355" idx="2"/>
            </p:cNvCxnSpPr>
            <p:nvPr/>
          </p:nvCxnSpPr>
          <p:spPr>
            <a:xfrm>
              <a:off x="466781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5" name="Ovale 354"/>
            <p:cNvSpPr/>
            <p:nvPr/>
          </p:nvSpPr>
          <p:spPr>
            <a:xfrm>
              <a:off x="479909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56" name="Connettore 1 355"/>
            <p:cNvCxnSpPr>
              <a:endCxn id="357" idx="2"/>
            </p:cNvCxnSpPr>
            <p:nvPr/>
          </p:nvCxnSpPr>
          <p:spPr>
            <a:xfrm>
              <a:off x="493036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7" name="Ovale 356"/>
            <p:cNvSpPr/>
            <p:nvPr/>
          </p:nvSpPr>
          <p:spPr>
            <a:xfrm>
              <a:off x="506164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58" name="Connettore 1 357"/>
            <p:cNvCxnSpPr>
              <a:endCxn id="359" idx="2"/>
            </p:cNvCxnSpPr>
            <p:nvPr/>
          </p:nvCxnSpPr>
          <p:spPr>
            <a:xfrm>
              <a:off x="519292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9" name="Ovale 358"/>
            <p:cNvSpPr/>
            <p:nvPr/>
          </p:nvSpPr>
          <p:spPr>
            <a:xfrm>
              <a:off x="532419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0" name="Connettore 1 359"/>
            <p:cNvCxnSpPr>
              <a:endCxn id="361" idx="2"/>
            </p:cNvCxnSpPr>
            <p:nvPr/>
          </p:nvCxnSpPr>
          <p:spPr>
            <a:xfrm>
              <a:off x="545547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1" name="Ovale 360"/>
            <p:cNvSpPr/>
            <p:nvPr/>
          </p:nvSpPr>
          <p:spPr>
            <a:xfrm>
              <a:off x="558675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2" name="Connettore 1 361"/>
            <p:cNvCxnSpPr>
              <a:endCxn id="363" idx="2"/>
            </p:cNvCxnSpPr>
            <p:nvPr/>
          </p:nvCxnSpPr>
          <p:spPr>
            <a:xfrm>
              <a:off x="571802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3" name="Ovale 362"/>
            <p:cNvSpPr/>
            <p:nvPr/>
          </p:nvSpPr>
          <p:spPr>
            <a:xfrm>
              <a:off x="584930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4" name="Connettore 1 363"/>
            <p:cNvCxnSpPr>
              <a:endCxn id="365" idx="2"/>
            </p:cNvCxnSpPr>
            <p:nvPr/>
          </p:nvCxnSpPr>
          <p:spPr>
            <a:xfrm>
              <a:off x="598058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5" name="Ovale 364"/>
            <p:cNvSpPr/>
            <p:nvPr/>
          </p:nvSpPr>
          <p:spPr>
            <a:xfrm>
              <a:off x="611185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66" name="Ovale 365"/>
            <p:cNvSpPr/>
            <p:nvPr/>
          </p:nvSpPr>
          <p:spPr>
            <a:xfrm>
              <a:off x="427398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7" name="Connettore 1 366"/>
            <p:cNvCxnSpPr>
              <a:stCxn id="366" idx="6"/>
            </p:cNvCxnSpPr>
            <p:nvPr/>
          </p:nvCxnSpPr>
          <p:spPr>
            <a:xfrm>
              <a:off x="4405263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3252" name="Gruppo 376"/>
          <p:cNvGrpSpPr>
            <a:grpSpLocks/>
          </p:cNvGrpSpPr>
          <p:nvPr/>
        </p:nvGrpSpPr>
        <p:grpSpPr bwMode="auto">
          <a:xfrm>
            <a:off x="7572375" y="3875088"/>
            <a:ext cx="830263" cy="527050"/>
            <a:chOff x="770680" y="1931616"/>
            <a:chExt cx="830676" cy="527479"/>
          </a:xfrm>
        </p:grpSpPr>
        <p:sp>
          <p:nvSpPr>
            <p:cNvPr id="378" name="Rettangolo arrotondato 377"/>
            <p:cNvSpPr/>
            <p:nvPr/>
          </p:nvSpPr>
          <p:spPr>
            <a:xfrm>
              <a:off x="770680" y="1931616"/>
              <a:ext cx="830676" cy="52747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9" name="Rettangolo 378"/>
            <p:cNvSpPr/>
            <p:nvPr/>
          </p:nvSpPr>
          <p:spPr>
            <a:xfrm>
              <a:off x="786563" y="1947504"/>
              <a:ext cx="798910" cy="495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algn="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120</a:t>
              </a:r>
              <a:endParaRPr lang="en-GB" sz="1200" dirty="0"/>
            </a:p>
          </p:txBody>
        </p:sp>
      </p:grpSp>
      <p:grpSp>
        <p:nvGrpSpPr>
          <p:cNvPr id="53253" name="Gruppo 379"/>
          <p:cNvGrpSpPr>
            <a:grpSpLocks/>
          </p:cNvGrpSpPr>
          <p:nvPr/>
        </p:nvGrpSpPr>
        <p:grpSpPr bwMode="auto">
          <a:xfrm>
            <a:off x="3071813" y="3875088"/>
            <a:ext cx="830262" cy="527050"/>
            <a:chOff x="770680" y="1931616"/>
            <a:chExt cx="830676" cy="527479"/>
          </a:xfrm>
        </p:grpSpPr>
        <p:sp>
          <p:nvSpPr>
            <p:cNvPr id="381" name="Rettangolo arrotondato 380"/>
            <p:cNvSpPr/>
            <p:nvPr/>
          </p:nvSpPr>
          <p:spPr>
            <a:xfrm>
              <a:off x="770680" y="1931616"/>
              <a:ext cx="830676" cy="52747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2" name="Rettangolo 381"/>
            <p:cNvSpPr/>
            <p:nvPr/>
          </p:nvSpPr>
          <p:spPr>
            <a:xfrm>
              <a:off x="786563" y="1947504"/>
              <a:ext cx="798910" cy="495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algn="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114</a:t>
              </a:r>
              <a:endParaRPr lang="en-GB" sz="1200" dirty="0"/>
            </a:p>
          </p:txBody>
        </p:sp>
      </p:grpSp>
      <p:cxnSp>
        <p:nvCxnSpPr>
          <p:cNvPr id="383" name="Connettore 2 382"/>
          <p:cNvCxnSpPr/>
          <p:nvPr/>
        </p:nvCxnSpPr>
        <p:spPr>
          <a:xfrm rot="5400000">
            <a:off x="4196556" y="4290220"/>
            <a:ext cx="288925" cy="1444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Connettore 2 383"/>
          <p:cNvCxnSpPr/>
          <p:nvPr/>
        </p:nvCxnSpPr>
        <p:spPr>
          <a:xfrm>
            <a:off x="4464050" y="4219575"/>
            <a:ext cx="142875" cy="2873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Ovale 384"/>
          <p:cNvSpPr/>
          <p:nvPr/>
        </p:nvSpPr>
        <p:spPr>
          <a:xfrm>
            <a:off x="7929563" y="3760788"/>
            <a:ext cx="71437" cy="71437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6" name="Ovale 385"/>
          <p:cNvSpPr/>
          <p:nvPr/>
        </p:nvSpPr>
        <p:spPr>
          <a:xfrm>
            <a:off x="4600575" y="4510088"/>
            <a:ext cx="71438" cy="73025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87" name="Connettore 2 386"/>
          <p:cNvCxnSpPr/>
          <p:nvPr/>
        </p:nvCxnSpPr>
        <p:spPr>
          <a:xfrm rot="5400000">
            <a:off x="4450557" y="3844131"/>
            <a:ext cx="287338" cy="28892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Connettore 2 387"/>
          <p:cNvCxnSpPr/>
          <p:nvPr/>
        </p:nvCxnSpPr>
        <p:spPr>
          <a:xfrm>
            <a:off x="4791075" y="3843338"/>
            <a:ext cx="287338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Connettore 2 388"/>
          <p:cNvCxnSpPr/>
          <p:nvPr/>
        </p:nvCxnSpPr>
        <p:spPr>
          <a:xfrm rot="5400000">
            <a:off x="6303963" y="3859213"/>
            <a:ext cx="287337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Connettore 2 389"/>
          <p:cNvCxnSpPr/>
          <p:nvPr/>
        </p:nvCxnSpPr>
        <p:spPr>
          <a:xfrm>
            <a:off x="6643688" y="3857625"/>
            <a:ext cx="288925" cy="2873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Connettore 2 390"/>
          <p:cNvCxnSpPr/>
          <p:nvPr/>
        </p:nvCxnSpPr>
        <p:spPr>
          <a:xfrm rot="5400000">
            <a:off x="3580607" y="3272631"/>
            <a:ext cx="360362" cy="6127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Connettore 2 391"/>
          <p:cNvCxnSpPr/>
          <p:nvPr/>
        </p:nvCxnSpPr>
        <p:spPr>
          <a:xfrm>
            <a:off x="4130675" y="3398838"/>
            <a:ext cx="612775" cy="3603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Connettore 2 392"/>
          <p:cNvCxnSpPr/>
          <p:nvPr/>
        </p:nvCxnSpPr>
        <p:spPr>
          <a:xfrm rot="5400000">
            <a:off x="6779419" y="3277394"/>
            <a:ext cx="360363" cy="6127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Connettore 2 393"/>
          <p:cNvCxnSpPr/>
          <p:nvPr/>
        </p:nvCxnSpPr>
        <p:spPr>
          <a:xfrm>
            <a:off x="7329488" y="3403600"/>
            <a:ext cx="612775" cy="3603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Connettore 2 394"/>
          <p:cNvCxnSpPr>
            <a:stCxn id="403" idx="3"/>
          </p:cNvCxnSpPr>
          <p:nvPr/>
        </p:nvCxnSpPr>
        <p:spPr>
          <a:xfrm rot="5400000">
            <a:off x="4621213" y="2235200"/>
            <a:ext cx="617537" cy="15922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Connettore 2 395"/>
          <p:cNvCxnSpPr>
            <a:stCxn id="403" idx="5"/>
          </p:cNvCxnSpPr>
          <p:nvPr/>
        </p:nvCxnSpPr>
        <p:spPr>
          <a:xfrm rot="16200000" flipH="1">
            <a:off x="6220619" y="2277269"/>
            <a:ext cx="620712" cy="15113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Ovale 396"/>
          <p:cNvSpPr/>
          <p:nvPr/>
        </p:nvSpPr>
        <p:spPr>
          <a:xfrm>
            <a:off x="4403725" y="4138613"/>
            <a:ext cx="71438" cy="73025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8" name="Ovale 397"/>
          <p:cNvSpPr/>
          <p:nvPr/>
        </p:nvSpPr>
        <p:spPr>
          <a:xfrm>
            <a:off x="6249988" y="4143375"/>
            <a:ext cx="71437" cy="73025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" name="Ovale 398"/>
          <p:cNvSpPr/>
          <p:nvPr/>
        </p:nvSpPr>
        <p:spPr>
          <a:xfrm>
            <a:off x="4730750" y="3765550"/>
            <a:ext cx="71438" cy="71438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0" name="Ovale 399"/>
          <p:cNvSpPr/>
          <p:nvPr/>
        </p:nvSpPr>
        <p:spPr>
          <a:xfrm>
            <a:off x="6584950" y="3779838"/>
            <a:ext cx="71438" cy="71437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1" name="Ovale 400"/>
          <p:cNvSpPr/>
          <p:nvPr/>
        </p:nvSpPr>
        <p:spPr>
          <a:xfrm>
            <a:off x="4062413" y="3327400"/>
            <a:ext cx="71437" cy="71438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2" name="Ovale 401"/>
          <p:cNvSpPr/>
          <p:nvPr/>
        </p:nvSpPr>
        <p:spPr>
          <a:xfrm>
            <a:off x="7261225" y="3332163"/>
            <a:ext cx="71438" cy="71437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3" name="Ovale 402"/>
          <p:cNvSpPr/>
          <p:nvPr/>
        </p:nvSpPr>
        <p:spPr>
          <a:xfrm>
            <a:off x="5715000" y="2660650"/>
            <a:ext cx="71438" cy="71438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4" name="Ovale 403"/>
          <p:cNvSpPr/>
          <p:nvPr/>
        </p:nvSpPr>
        <p:spPr>
          <a:xfrm>
            <a:off x="3421063" y="3757613"/>
            <a:ext cx="71437" cy="71437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3276" name="Gruppo 463"/>
          <p:cNvGrpSpPr>
            <a:grpSpLocks/>
          </p:cNvGrpSpPr>
          <p:nvPr/>
        </p:nvGrpSpPr>
        <p:grpSpPr bwMode="auto">
          <a:xfrm>
            <a:off x="7643813" y="3946525"/>
            <a:ext cx="357187" cy="357188"/>
            <a:chOff x="580996" y="3510130"/>
            <a:chExt cx="1008000" cy="1016824"/>
          </a:xfrm>
        </p:grpSpPr>
        <p:sp>
          <p:nvSpPr>
            <p:cNvPr id="406" name="Ovale 405"/>
            <p:cNvSpPr/>
            <p:nvPr/>
          </p:nvSpPr>
          <p:spPr>
            <a:xfrm>
              <a:off x="867716" y="3510130"/>
              <a:ext cx="143360" cy="1581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07" name="Connettore 1 406"/>
            <p:cNvCxnSpPr>
              <a:stCxn id="406" idx="6"/>
              <a:endCxn id="408" idx="2"/>
            </p:cNvCxnSpPr>
            <p:nvPr/>
          </p:nvCxnSpPr>
          <p:spPr>
            <a:xfrm>
              <a:off x="1011077" y="3591476"/>
              <a:ext cx="1478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08" name="Ovale 407"/>
            <p:cNvSpPr/>
            <p:nvPr/>
          </p:nvSpPr>
          <p:spPr>
            <a:xfrm>
              <a:off x="1158915" y="3510130"/>
              <a:ext cx="143360" cy="1581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09" name="Connettore 1 408"/>
            <p:cNvCxnSpPr>
              <a:endCxn id="410" idx="2"/>
            </p:cNvCxnSpPr>
            <p:nvPr/>
          </p:nvCxnSpPr>
          <p:spPr>
            <a:xfrm>
              <a:off x="1302276" y="3591476"/>
              <a:ext cx="143360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0" name="Ovale 409"/>
            <p:cNvSpPr/>
            <p:nvPr/>
          </p:nvSpPr>
          <p:spPr>
            <a:xfrm>
              <a:off x="1445636" y="3510130"/>
              <a:ext cx="143360" cy="1581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1" name="Ovale 410"/>
            <p:cNvSpPr/>
            <p:nvPr/>
          </p:nvSpPr>
          <p:spPr>
            <a:xfrm>
              <a:off x="580996" y="3510130"/>
              <a:ext cx="143360" cy="1581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12" name="Connettore 1 411"/>
            <p:cNvCxnSpPr>
              <a:stCxn id="411" idx="6"/>
            </p:cNvCxnSpPr>
            <p:nvPr/>
          </p:nvCxnSpPr>
          <p:spPr>
            <a:xfrm>
              <a:off x="724356" y="3591476"/>
              <a:ext cx="143360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3" name="Connettore 1 412"/>
            <p:cNvCxnSpPr>
              <a:endCxn id="414" idx="0"/>
            </p:cNvCxnSpPr>
            <p:nvPr/>
          </p:nvCxnSpPr>
          <p:spPr>
            <a:xfrm rot="5400000">
              <a:off x="876128" y="3731573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4" name="Ovale 413"/>
            <p:cNvSpPr/>
            <p:nvPr/>
          </p:nvSpPr>
          <p:spPr>
            <a:xfrm>
              <a:off x="867716" y="3794842"/>
              <a:ext cx="143360" cy="1626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15" name="Connettore 1 414"/>
            <p:cNvCxnSpPr>
              <a:stCxn id="414" idx="6"/>
              <a:endCxn id="416" idx="2"/>
            </p:cNvCxnSpPr>
            <p:nvPr/>
          </p:nvCxnSpPr>
          <p:spPr>
            <a:xfrm>
              <a:off x="1011077" y="3876188"/>
              <a:ext cx="1478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6" name="Ovale 415"/>
            <p:cNvSpPr/>
            <p:nvPr/>
          </p:nvSpPr>
          <p:spPr>
            <a:xfrm>
              <a:off x="1158915" y="3794842"/>
              <a:ext cx="143360" cy="1626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17" name="Connettore 1 416"/>
            <p:cNvCxnSpPr>
              <a:endCxn id="416" idx="0"/>
            </p:cNvCxnSpPr>
            <p:nvPr/>
          </p:nvCxnSpPr>
          <p:spPr>
            <a:xfrm rot="5400000">
              <a:off x="1167327" y="3731573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8" name="Connettore 1 417"/>
            <p:cNvCxnSpPr>
              <a:endCxn id="419" idx="2"/>
            </p:cNvCxnSpPr>
            <p:nvPr/>
          </p:nvCxnSpPr>
          <p:spPr>
            <a:xfrm>
              <a:off x="1302276" y="3876188"/>
              <a:ext cx="143360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9" name="Ovale 418"/>
            <p:cNvSpPr/>
            <p:nvPr/>
          </p:nvSpPr>
          <p:spPr>
            <a:xfrm>
              <a:off x="1445636" y="3794842"/>
              <a:ext cx="143360" cy="1626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20" name="Connettore 1 419"/>
            <p:cNvCxnSpPr>
              <a:endCxn id="419" idx="0"/>
            </p:cNvCxnSpPr>
            <p:nvPr/>
          </p:nvCxnSpPr>
          <p:spPr>
            <a:xfrm rot="5400000">
              <a:off x="1454047" y="3731573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1" name="Connettore 1 420"/>
            <p:cNvCxnSpPr>
              <a:endCxn id="422" idx="0"/>
            </p:cNvCxnSpPr>
            <p:nvPr/>
          </p:nvCxnSpPr>
          <p:spPr>
            <a:xfrm rot="5400000">
              <a:off x="589407" y="3731573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22" name="Ovale 421"/>
            <p:cNvSpPr/>
            <p:nvPr/>
          </p:nvSpPr>
          <p:spPr>
            <a:xfrm>
              <a:off x="580996" y="3794842"/>
              <a:ext cx="143360" cy="1626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23" name="Connettore 1 422"/>
            <p:cNvCxnSpPr>
              <a:stCxn id="422" idx="6"/>
            </p:cNvCxnSpPr>
            <p:nvPr/>
          </p:nvCxnSpPr>
          <p:spPr>
            <a:xfrm>
              <a:off x="724356" y="3876188"/>
              <a:ext cx="143360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4" name="Connettore 1 423"/>
            <p:cNvCxnSpPr/>
            <p:nvPr/>
          </p:nvCxnSpPr>
          <p:spPr>
            <a:xfrm rot="5400000">
              <a:off x="876128" y="4020802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5" name="Connettore 1 424"/>
            <p:cNvCxnSpPr/>
            <p:nvPr/>
          </p:nvCxnSpPr>
          <p:spPr>
            <a:xfrm rot="5400000">
              <a:off x="1167327" y="4020802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6" name="Connettore 1 425"/>
            <p:cNvCxnSpPr/>
            <p:nvPr/>
          </p:nvCxnSpPr>
          <p:spPr>
            <a:xfrm rot="5400000">
              <a:off x="1454047" y="4020802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7" name="Connettore 1 426"/>
            <p:cNvCxnSpPr/>
            <p:nvPr/>
          </p:nvCxnSpPr>
          <p:spPr>
            <a:xfrm rot="5400000">
              <a:off x="589407" y="4020802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8" name="Connettore 1 427"/>
            <p:cNvCxnSpPr>
              <a:endCxn id="429" idx="0"/>
            </p:cNvCxnSpPr>
            <p:nvPr/>
          </p:nvCxnSpPr>
          <p:spPr>
            <a:xfrm rot="5400000">
              <a:off x="876128" y="4305511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29" name="Ovale 428"/>
            <p:cNvSpPr/>
            <p:nvPr/>
          </p:nvSpPr>
          <p:spPr>
            <a:xfrm>
              <a:off x="867716" y="4368780"/>
              <a:ext cx="143360" cy="1581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30" name="Connettore 1 429"/>
            <p:cNvCxnSpPr>
              <a:stCxn id="429" idx="6"/>
              <a:endCxn id="431" idx="2"/>
            </p:cNvCxnSpPr>
            <p:nvPr/>
          </p:nvCxnSpPr>
          <p:spPr>
            <a:xfrm>
              <a:off x="1011077" y="4445608"/>
              <a:ext cx="147839" cy="4518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1" name="Ovale 430"/>
            <p:cNvSpPr/>
            <p:nvPr/>
          </p:nvSpPr>
          <p:spPr>
            <a:xfrm>
              <a:off x="1158915" y="4368780"/>
              <a:ext cx="143360" cy="1581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32" name="Connettore 1 431"/>
            <p:cNvCxnSpPr>
              <a:endCxn id="431" idx="0"/>
            </p:cNvCxnSpPr>
            <p:nvPr/>
          </p:nvCxnSpPr>
          <p:spPr>
            <a:xfrm rot="5400000">
              <a:off x="1167327" y="4305511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3" name="Connettore 1 432"/>
            <p:cNvCxnSpPr>
              <a:endCxn id="434" idx="2"/>
            </p:cNvCxnSpPr>
            <p:nvPr/>
          </p:nvCxnSpPr>
          <p:spPr>
            <a:xfrm>
              <a:off x="1302276" y="4445608"/>
              <a:ext cx="143360" cy="4518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4" name="Ovale 433"/>
            <p:cNvSpPr/>
            <p:nvPr/>
          </p:nvSpPr>
          <p:spPr>
            <a:xfrm>
              <a:off x="1445636" y="4368780"/>
              <a:ext cx="143360" cy="1581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35" name="Connettore 1 434"/>
            <p:cNvCxnSpPr>
              <a:endCxn id="434" idx="0"/>
            </p:cNvCxnSpPr>
            <p:nvPr/>
          </p:nvCxnSpPr>
          <p:spPr>
            <a:xfrm rot="5400000">
              <a:off x="1454047" y="4305511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6" name="Connettore 1 435"/>
            <p:cNvCxnSpPr>
              <a:endCxn id="437" idx="0"/>
            </p:cNvCxnSpPr>
            <p:nvPr/>
          </p:nvCxnSpPr>
          <p:spPr>
            <a:xfrm rot="5400000">
              <a:off x="589407" y="4305511"/>
              <a:ext cx="12653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7" name="Ovale 436"/>
            <p:cNvSpPr/>
            <p:nvPr/>
          </p:nvSpPr>
          <p:spPr>
            <a:xfrm>
              <a:off x="580996" y="4368780"/>
              <a:ext cx="143360" cy="1581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38" name="Connettore 1 437"/>
            <p:cNvCxnSpPr>
              <a:stCxn id="437" idx="6"/>
            </p:cNvCxnSpPr>
            <p:nvPr/>
          </p:nvCxnSpPr>
          <p:spPr>
            <a:xfrm>
              <a:off x="724356" y="4445608"/>
              <a:ext cx="143360" cy="4518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9" name="Ovale 438"/>
            <p:cNvSpPr/>
            <p:nvPr/>
          </p:nvSpPr>
          <p:spPr>
            <a:xfrm>
              <a:off x="867716" y="4084071"/>
              <a:ext cx="143360" cy="1581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40" name="Connettore 1 439"/>
            <p:cNvCxnSpPr>
              <a:stCxn id="439" idx="6"/>
              <a:endCxn id="441" idx="2"/>
            </p:cNvCxnSpPr>
            <p:nvPr/>
          </p:nvCxnSpPr>
          <p:spPr>
            <a:xfrm>
              <a:off x="1011077" y="4160896"/>
              <a:ext cx="1478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41" name="Ovale 440"/>
            <p:cNvSpPr/>
            <p:nvPr/>
          </p:nvSpPr>
          <p:spPr>
            <a:xfrm>
              <a:off x="1158915" y="4084071"/>
              <a:ext cx="143360" cy="1581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42" name="Connettore 1 441"/>
            <p:cNvCxnSpPr>
              <a:endCxn id="443" idx="2"/>
            </p:cNvCxnSpPr>
            <p:nvPr/>
          </p:nvCxnSpPr>
          <p:spPr>
            <a:xfrm>
              <a:off x="1302276" y="4160896"/>
              <a:ext cx="143360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43" name="Ovale 442"/>
            <p:cNvSpPr/>
            <p:nvPr/>
          </p:nvSpPr>
          <p:spPr>
            <a:xfrm>
              <a:off x="1445636" y="4084071"/>
              <a:ext cx="143360" cy="1581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44" name="Ovale 443"/>
            <p:cNvSpPr/>
            <p:nvPr/>
          </p:nvSpPr>
          <p:spPr>
            <a:xfrm>
              <a:off x="580996" y="4084071"/>
              <a:ext cx="143360" cy="1581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45" name="Connettore 1 444"/>
            <p:cNvCxnSpPr>
              <a:stCxn id="444" idx="6"/>
            </p:cNvCxnSpPr>
            <p:nvPr/>
          </p:nvCxnSpPr>
          <p:spPr>
            <a:xfrm>
              <a:off x="724356" y="4160896"/>
              <a:ext cx="143360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6" name="Ovale 445"/>
          <p:cNvSpPr/>
          <p:nvPr/>
        </p:nvSpPr>
        <p:spPr>
          <a:xfrm>
            <a:off x="5046663" y="4127500"/>
            <a:ext cx="71437" cy="71438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3278" name="Gruppo 446"/>
          <p:cNvGrpSpPr>
            <a:grpSpLocks/>
          </p:cNvGrpSpPr>
          <p:nvPr/>
        </p:nvGrpSpPr>
        <p:grpSpPr bwMode="auto">
          <a:xfrm>
            <a:off x="4572000" y="4633913"/>
            <a:ext cx="401638" cy="527050"/>
            <a:chOff x="1433558" y="3469751"/>
            <a:chExt cx="830676" cy="527479"/>
          </a:xfrm>
        </p:grpSpPr>
        <p:sp>
          <p:nvSpPr>
            <p:cNvPr id="448" name="Rettangolo arrotondato 447"/>
            <p:cNvSpPr/>
            <p:nvPr/>
          </p:nvSpPr>
          <p:spPr>
            <a:xfrm>
              <a:off x="1433558" y="3469751"/>
              <a:ext cx="830676" cy="52747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9" name="Rettangolo 448"/>
            <p:cNvSpPr/>
            <p:nvPr/>
          </p:nvSpPr>
          <p:spPr>
            <a:xfrm>
              <a:off x="1449976" y="3485639"/>
              <a:ext cx="797841" cy="495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algn="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125</a:t>
              </a:r>
              <a:endParaRPr lang="en-GB" sz="1200" dirty="0"/>
            </a:p>
          </p:txBody>
        </p:sp>
      </p:grpSp>
      <p:grpSp>
        <p:nvGrpSpPr>
          <p:cNvPr id="10" name="Gruppo 337"/>
          <p:cNvGrpSpPr/>
          <p:nvPr/>
        </p:nvGrpSpPr>
        <p:grpSpPr>
          <a:xfrm>
            <a:off x="4650726" y="4927922"/>
            <a:ext cx="142876" cy="142876"/>
            <a:chOff x="2308996" y="4082248"/>
            <a:chExt cx="432000" cy="444706"/>
          </a:xfrm>
          <a:solidFill>
            <a:schemeClr val="accent1">
              <a:lumMod val="75000"/>
            </a:schemeClr>
          </a:solidFill>
        </p:grpSpPr>
        <p:sp>
          <p:nvSpPr>
            <p:cNvPr id="451" name="Ovale 450"/>
            <p:cNvSpPr/>
            <p:nvPr/>
          </p:nvSpPr>
          <p:spPr>
            <a:xfrm>
              <a:off x="2308996" y="4368130"/>
              <a:ext cx="144000" cy="15882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52" name="Connettore 1 451"/>
            <p:cNvCxnSpPr>
              <a:endCxn id="451" idx="0"/>
            </p:cNvCxnSpPr>
            <p:nvPr/>
          </p:nvCxnSpPr>
          <p:spPr>
            <a:xfrm rot="5400000">
              <a:off x="2317467" y="4304634"/>
              <a:ext cx="127059" cy="640"/>
            </a:xfrm>
            <a:prstGeom prst="lin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3" name="Connettore 1 452"/>
            <p:cNvCxnSpPr>
              <a:endCxn id="454" idx="2"/>
            </p:cNvCxnSpPr>
            <p:nvPr/>
          </p:nvCxnSpPr>
          <p:spPr>
            <a:xfrm>
              <a:off x="2452996" y="4447542"/>
              <a:ext cx="144000" cy="706"/>
            </a:xfrm>
            <a:prstGeom prst="lin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54" name="Ovale 453"/>
            <p:cNvSpPr/>
            <p:nvPr/>
          </p:nvSpPr>
          <p:spPr>
            <a:xfrm>
              <a:off x="2596996" y="4368130"/>
              <a:ext cx="144000" cy="15882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55" name="Connettore 1 454"/>
            <p:cNvCxnSpPr>
              <a:endCxn id="454" idx="0"/>
            </p:cNvCxnSpPr>
            <p:nvPr/>
          </p:nvCxnSpPr>
          <p:spPr>
            <a:xfrm rot="5400000">
              <a:off x="2605467" y="4304634"/>
              <a:ext cx="127059" cy="640"/>
            </a:xfrm>
            <a:prstGeom prst="lin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56" name="Ovale 455"/>
            <p:cNvSpPr/>
            <p:nvPr/>
          </p:nvSpPr>
          <p:spPr>
            <a:xfrm>
              <a:off x="2308996" y="4082248"/>
              <a:ext cx="144000" cy="15882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57" name="Connettore 1 456"/>
            <p:cNvCxnSpPr>
              <a:endCxn id="458" idx="2"/>
            </p:cNvCxnSpPr>
            <p:nvPr/>
          </p:nvCxnSpPr>
          <p:spPr>
            <a:xfrm>
              <a:off x="2452996" y="4161660"/>
              <a:ext cx="144000" cy="706"/>
            </a:xfrm>
            <a:prstGeom prst="lin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58" name="Ovale 457"/>
            <p:cNvSpPr/>
            <p:nvPr/>
          </p:nvSpPr>
          <p:spPr>
            <a:xfrm>
              <a:off x="2596996" y="4082248"/>
              <a:ext cx="144000" cy="15882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459" name="Ovale 458"/>
          <p:cNvSpPr/>
          <p:nvPr/>
        </p:nvSpPr>
        <p:spPr>
          <a:xfrm>
            <a:off x="6911975" y="4143375"/>
            <a:ext cx="71438" cy="73025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3281" name="Gruppo 463"/>
          <p:cNvGrpSpPr>
            <a:grpSpLocks/>
          </p:cNvGrpSpPr>
          <p:nvPr/>
        </p:nvGrpSpPr>
        <p:grpSpPr bwMode="auto">
          <a:xfrm>
            <a:off x="3143250" y="3946525"/>
            <a:ext cx="360363" cy="360363"/>
            <a:chOff x="580996" y="3510130"/>
            <a:chExt cx="1008000" cy="1016824"/>
          </a:xfrm>
        </p:grpSpPr>
        <p:sp>
          <p:nvSpPr>
            <p:cNvPr id="461" name="Ovale 460"/>
            <p:cNvSpPr/>
            <p:nvPr/>
          </p:nvSpPr>
          <p:spPr>
            <a:xfrm>
              <a:off x="869631" y="3510130"/>
              <a:ext cx="142097" cy="1567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62" name="Connettore 1 461"/>
            <p:cNvCxnSpPr>
              <a:stCxn id="461" idx="6"/>
              <a:endCxn id="463" idx="2"/>
            </p:cNvCxnSpPr>
            <p:nvPr/>
          </p:nvCxnSpPr>
          <p:spPr>
            <a:xfrm>
              <a:off x="1011728" y="3590759"/>
              <a:ext cx="14653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63" name="Ovale 462"/>
            <p:cNvSpPr/>
            <p:nvPr/>
          </p:nvSpPr>
          <p:spPr>
            <a:xfrm>
              <a:off x="1158264" y="3510130"/>
              <a:ext cx="142097" cy="1567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64" name="Connettore 1 463"/>
            <p:cNvCxnSpPr>
              <a:endCxn id="465" idx="2"/>
            </p:cNvCxnSpPr>
            <p:nvPr/>
          </p:nvCxnSpPr>
          <p:spPr>
            <a:xfrm>
              <a:off x="1300361" y="3590759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65" name="Ovale 464"/>
            <p:cNvSpPr/>
            <p:nvPr/>
          </p:nvSpPr>
          <p:spPr>
            <a:xfrm>
              <a:off x="1446899" y="3510130"/>
              <a:ext cx="142097" cy="1567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66" name="Ovale 465"/>
            <p:cNvSpPr/>
            <p:nvPr/>
          </p:nvSpPr>
          <p:spPr>
            <a:xfrm>
              <a:off x="580996" y="3510130"/>
              <a:ext cx="142097" cy="1567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67" name="Connettore 1 466"/>
            <p:cNvCxnSpPr>
              <a:stCxn id="466" idx="6"/>
            </p:cNvCxnSpPr>
            <p:nvPr/>
          </p:nvCxnSpPr>
          <p:spPr>
            <a:xfrm>
              <a:off x="723093" y="3590759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8" name="Connettore 1 467"/>
            <p:cNvCxnSpPr>
              <a:endCxn id="469" idx="0"/>
            </p:cNvCxnSpPr>
            <p:nvPr/>
          </p:nvCxnSpPr>
          <p:spPr>
            <a:xfrm rot="5400000">
              <a:off x="877968" y="3734100"/>
              <a:ext cx="125423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69" name="Ovale 468"/>
            <p:cNvSpPr/>
            <p:nvPr/>
          </p:nvSpPr>
          <p:spPr>
            <a:xfrm>
              <a:off x="869631" y="3796811"/>
              <a:ext cx="142097" cy="1567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70" name="Connettore 1 469"/>
            <p:cNvCxnSpPr>
              <a:stCxn id="469" idx="6"/>
              <a:endCxn id="471" idx="2"/>
            </p:cNvCxnSpPr>
            <p:nvPr/>
          </p:nvCxnSpPr>
          <p:spPr>
            <a:xfrm>
              <a:off x="1011728" y="3877440"/>
              <a:ext cx="14653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71" name="Ovale 470"/>
            <p:cNvSpPr/>
            <p:nvPr/>
          </p:nvSpPr>
          <p:spPr>
            <a:xfrm>
              <a:off x="1158264" y="3796811"/>
              <a:ext cx="142097" cy="1567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72" name="Connettore 1 471"/>
            <p:cNvCxnSpPr>
              <a:endCxn id="471" idx="0"/>
            </p:cNvCxnSpPr>
            <p:nvPr/>
          </p:nvCxnSpPr>
          <p:spPr>
            <a:xfrm rot="5400000">
              <a:off x="1166601" y="3734100"/>
              <a:ext cx="125423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3" name="Connettore 1 472"/>
            <p:cNvCxnSpPr>
              <a:endCxn id="474" idx="2"/>
            </p:cNvCxnSpPr>
            <p:nvPr/>
          </p:nvCxnSpPr>
          <p:spPr>
            <a:xfrm>
              <a:off x="1300361" y="3877440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74" name="Ovale 473"/>
            <p:cNvSpPr/>
            <p:nvPr/>
          </p:nvSpPr>
          <p:spPr>
            <a:xfrm>
              <a:off x="1446899" y="3796811"/>
              <a:ext cx="142097" cy="1567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75" name="Connettore 1 474"/>
            <p:cNvCxnSpPr>
              <a:endCxn id="474" idx="0"/>
            </p:cNvCxnSpPr>
            <p:nvPr/>
          </p:nvCxnSpPr>
          <p:spPr>
            <a:xfrm rot="5400000">
              <a:off x="1455236" y="3734100"/>
              <a:ext cx="125423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6" name="Connettore 1 475"/>
            <p:cNvCxnSpPr>
              <a:endCxn id="477" idx="0"/>
            </p:cNvCxnSpPr>
            <p:nvPr/>
          </p:nvCxnSpPr>
          <p:spPr>
            <a:xfrm rot="5400000">
              <a:off x="589333" y="3734100"/>
              <a:ext cx="125423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77" name="Ovale 476"/>
            <p:cNvSpPr/>
            <p:nvPr/>
          </p:nvSpPr>
          <p:spPr>
            <a:xfrm>
              <a:off x="580996" y="3796811"/>
              <a:ext cx="142097" cy="1567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78" name="Connettore 1 477"/>
            <p:cNvCxnSpPr>
              <a:stCxn id="477" idx="6"/>
            </p:cNvCxnSpPr>
            <p:nvPr/>
          </p:nvCxnSpPr>
          <p:spPr>
            <a:xfrm>
              <a:off x="723093" y="3877440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9" name="Connettore 1 478"/>
            <p:cNvCxnSpPr/>
            <p:nvPr/>
          </p:nvCxnSpPr>
          <p:spPr>
            <a:xfrm rot="5400000">
              <a:off x="875728" y="4018543"/>
              <a:ext cx="129901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0" name="Connettore 1 479"/>
            <p:cNvCxnSpPr/>
            <p:nvPr/>
          </p:nvCxnSpPr>
          <p:spPr>
            <a:xfrm rot="5400000">
              <a:off x="1164360" y="4018543"/>
              <a:ext cx="129901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1" name="Connettore 1 480"/>
            <p:cNvCxnSpPr/>
            <p:nvPr/>
          </p:nvCxnSpPr>
          <p:spPr>
            <a:xfrm rot="5400000">
              <a:off x="1452996" y="4018543"/>
              <a:ext cx="129901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2" name="Connettore 1 481"/>
            <p:cNvCxnSpPr/>
            <p:nvPr/>
          </p:nvCxnSpPr>
          <p:spPr>
            <a:xfrm rot="5400000">
              <a:off x="587092" y="4018543"/>
              <a:ext cx="129901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3" name="Connettore 1 482"/>
            <p:cNvCxnSpPr>
              <a:endCxn id="484" idx="0"/>
            </p:cNvCxnSpPr>
            <p:nvPr/>
          </p:nvCxnSpPr>
          <p:spPr>
            <a:xfrm rot="5400000">
              <a:off x="875728" y="4305225"/>
              <a:ext cx="129901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84" name="Ovale 483"/>
            <p:cNvSpPr/>
            <p:nvPr/>
          </p:nvSpPr>
          <p:spPr>
            <a:xfrm>
              <a:off x="869631" y="4370174"/>
              <a:ext cx="142097" cy="1567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85" name="Connettore 1 484"/>
            <p:cNvCxnSpPr>
              <a:stCxn id="484" idx="6"/>
              <a:endCxn id="486" idx="2"/>
            </p:cNvCxnSpPr>
            <p:nvPr/>
          </p:nvCxnSpPr>
          <p:spPr>
            <a:xfrm>
              <a:off x="1011728" y="4446325"/>
              <a:ext cx="14653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86" name="Ovale 485"/>
            <p:cNvSpPr/>
            <p:nvPr/>
          </p:nvSpPr>
          <p:spPr>
            <a:xfrm>
              <a:off x="1158264" y="4370174"/>
              <a:ext cx="142097" cy="1567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87" name="Connettore 1 486"/>
            <p:cNvCxnSpPr>
              <a:endCxn id="486" idx="0"/>
            </p:cNvCxnSpPr>
            <p:nvPr/>
          </p:nvCxnSpPr>
          <p:spPr>
            <a:xfrm rot="5400000">
              <a:off x="1164360" y="4305225"/>
              <a:ext cx="129901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8" name="Connettore 1 487"/>
            <p:cNvCxnSpPr>
              <a:endCxn id="489" idx="2"/>
            </p:cNvCxnSpPr>
            <p:nvPr/>
          </p:nvCxnSpPr>
          <p:spPr>
            <a:xfrm>
              <a:off x="1300361" y="4446325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89" name="Ovale 488"/>
            <p:cNvSpPr/>
            <p:nvPr/>
          </p:nvSpPr>
          <p:spPr>
            <a:xfrm>
              <a:off x="1446899" y="4370174"/>
              <a:ext cx="142097" cy="1567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90" name="Connettore 1 489"/>
            <p:cNvCxnSpPr>
              <a:endCxn id="489" idx="0"/>
            </p:cNvCxnSpPr>
            <p:nvPr/>
          </p:nvCxnSpPr>
          <p:spPr>
            <a:xfrm rot="5400000">
              <a:off x="1452996" y="4305225"/>
              <a:ext cx="129901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1" name="Connettore 1 490"/>
            <p:cNvCxnSpPr>
              <a:endCxn id="492" idx="0"/>
            </p:cNvCxnSpPr>
            <p:nvPr/>
          </p:nvCxnSpPr>
          <p:spPr>
            <a:xfrm rot="5400000">
              <a:off x="587092" y="4305225"/>
              <a:ext cx="129901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92" name="Ovale 491"/>
            <p:cNvSpPr/>
            <p:nvPr/>
          </p:nvSpPr>
          <p:spPr>
            <a:xfrm>
              <a:off x="580996" y="4370174"/>
              <a:ext cx="142097" cy="1567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93" name="Connettore 1 492"/>
            <p:cNvCxnSpPr>
              <a:stCxn id="492" idx="6"/>
            </p:cNvCxnSpPr>
            <p:nvPr/>
          </p:nvCxnSpPr>
          <p:spPr>
            <a:xfrm>
              <a:off x="723093" y="4446325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94" name="Ovale 493"/>
            <p:cNvSpPr/>
            <p:nvPr/>
          </p:nvSpPr>
          <p:spPr>
            <a:xfrm>
              <a:off x="869631" y="4083493"/>
              <a:ext cx="142097" cy="1567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95" name="Connettore 1 494"/>
            <p:cNvCxnSpPr>
              <a:stCxn id="494" idx="6"/>
              <a:endCxn id="496" idx="2"/>
            </p:cNvCxnSpPr>
            <p:nvPr/>
          </p:nvCxnSpPr>
          <p:spPr>
            <a:xfrm>
              <a:off x="1011728" y="4159644"/>
              <a:ext cx="146536" cy="4478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96" name="Ovale 495"/>
            <p:cNvSpPr/>
            <p:nvPr/>
          </p:nvSpPr>
          <p:spPr>
            <a:xfrm>
              <a:off x="1158264" y="4083493"/>
              <a:ext cx="142097" cy="1567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97" name="Connettore 1 496"/>
            <p:cNvCxnSpPr>
              <a:endCxn id="498" idx="2"/>
            </p:cNvCxnSpPr>
            <p:nvPr/>
          </p:nvCxnSpPr>
          <p:spPr>
            <a:xfrm>
              <a:off x="1300361" y="4159644"/>
              <a:ext cx="146539" cy="4478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98" name="Ovale 497"/>
            <p:cNvSpPr/>
            <p:nvPr/>
          </p:nvSpPr>
          <p:spPr>
            <a:xfrm>
              <a:off x="1446899" y="4083493"/>
              <a:ext cx="142097" cy="1567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99" name="Ovale 498"/>
            <p:cNvSpPr/>
            <p:nvPr/>
          </p:nvSpPr>
          <p:spPr>
            <a:xfrm>
              <a:off x="580996" y="4083493"/>
              <a:ext cx="142097" cy="1567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00" name="Connettore 1 499"/>
            <p:cNvCxnSpPr>
              <a:stCxn id="499" idx="6"/>
            </p:cNvCxnSpPr>
            <p:nvPr/>
          </p:nvCxnSpPr>
          <p:spPr>
            <a:xfrm>
              <a:off x="723093" y="4159644"/>
              <a:ext cx="146539" cy="4478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3282" name="Gruppo 500"/>
          <p:cNvGrpSpPr>
            <a:grpSpLocks/>
          </p:cNvGrpSpPr>
          <p:nvPr/>
        </p:nvGrpSpPr>
        <p:grpSpPr bwMode="auto">
          <a:xfrm>
            <a:off x="5072063" y="4257675"/>
            <a:ext cx="571500" cy="546100"/>
            <a:chOff x="1945488" y="2700684"/>
            <a:chExt cx="830676" cy="527479"/>
          </a:xfrm>
        </p:grpSpPr>
        <p:sp>
          <p:nvSpPr>
            <p:cNvPr id="502" name="Rettangolo arrotondato 501"/>
            <p:cNvSpPr/>
            <p:nvPr/>
          </p:nvSpPr>
          <p:spPr>
            <a:xfrm>
              <a:off x="1945488" y="2700684"/>
              <a:ext cx="830676" cy="52747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3" name="Rettangolo 502"/>
            <p:cNvSpPr/>
            <p:nvPr/>
          </p:nvSpPr>
          <p:spPr>
            <a:xfrm>
              <a:off x="1961639" y="2716018"/>
              <a:ext cx="798372" cy="496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algn="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140</a:t>
              </a:r>
              <a:endParaRPr lang="en-GB" sz="1200" dirty="0"/>
            </a:p>
          </p:txBody>
        </p:sp>
      </p:grpSp>
      <p:grpSp>
        <p:nvGrpSpPr>
          <p:cNvPr id="53283" name="Gruppo 366"/>
          <p:cNvGrpSpPr>
            <a:grpSpLocks/>
          </p:cNvGrpSpPr>
          <p:nvPr/>
        </p:nvGrpSpPr>
        <p:grpSpPr bwMode="auto">
          <a:xfrm rot="5400000">
            <a:off x="5053806" y="4426744"/>
            <a:ext cx="360363" cy="180975"/>
            <a:chOff x="1732996" y="3510130"/>
            <a:chExt cx="1008000" cy="445413"/>
          </a:xfrm>
        </p:grpSpPr>
        <p:sp>
          <p:nvSpPr>
            <p:cNvPr id="505" name="Ovale 504"/>
            <p:cNvSpPr/>
            <p:nvPr/>
          </p:nvSpPr>
          <p:spPr>
            <a:xfrm>
              <a:off x="1732996" y="3514036"/>
              <a:ext cx="142097" cy="16019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06" name="Connettore 1 505"/>
            <p:cNvCxnSpPr>
              <a:endCxn id="507" idx="2"/>
            </p:cNvCxnSpPr>
            <p:nvPr/>
          </p:nvCxnSpPr>
          <p:spPr>
            <a:xfrm>
              <a:off x="1875093" y="3592179"/>
              <a:ext cx="146539" cy="3908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7" name="Ovale 506"/>
            <p:cNvSpPr/>
            <p:nvPr/>
          </p:nvSpPr>
          <p:spPr>
            <a:xfrm>
              <a:off x="2021631" y="3514036"/>
              <a:ext cx="142097" cy="16019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08" name="Connettore 1 507"/>
            <p:cNvCxnSpPr>
              <a:endCxn id="509" idx="2"/>
            </p:cNvCxnSpPr>
            <p:nvPr/>
          </p:nvCxnSpPr>
          <p:spPr>
            <a:xfrm>
              <a:off x="2163729" y="3592180"/>
              <a:ext cx="146536" cy="3908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9" name="Ovale 508"/>
            <p:cNvSpPr/>
            <p:nvPr/>
          </p:nvSpPr>
          <p:spPr>
            <a:xfrm>
              <a:off x="2310264" y="3514036"/>
              <a:ext cx="142097" cy="16019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10" name="Connettore 1 509"/>
            <p:cNvCxnSpPr>
              <a:endCxn id="511" idx="2"/>
            </p:cNvCxnSpPr>
            <p:nvPr/>
          </p:nvCxnSpPr>
          <p:spPr>
            <a:xfrm>
              <a:off x="2452361" y="3592179"/>
              <a:ext cx="146539" cy="3908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1" name="Ovale 510"/>
            <p:cNvSpPr/>
            <p:nvPr/>
          </p:nvSpPr>
          <p:spPr>
            <a:xfrm>
              <a:off x="2598899" y="3514036"/>
              <a:ext cx="142097" cy="16019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12" name="Ovale 511"/>
            <p:cNvSpPr/>
            <p:nvPr/>
          </p:nvSpPr>
          <p:spPr>
            <a:xfrm>
              <a:off x="1732995" y="3799257"/>
              <a:ext cx="142097" cy="1601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13" name="Connettore 1 512"/>
            <p:cNvCxnSpPr>
              <a:endCxn id="512" idx="0"/>
            </p:cNvCxnSpPr>
            <p:nvPr/>
          </p:nvCxnSpPr>
          <p:spPr>
            <a:xfrm rot="5400000">
              <a:off x="1741530" y="3732835"/>
              <a:ext cx="12502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4" name="Connettore 1 513"/>
            <p:cNvCxnSpPr>
              <a:endCxn id="515" idx="2"/>
            </p:cNvCxnSpPr>
            <p:nvPr/>
          </p:nvCxnSpPr>
          <p:spPr>
            <a:xfrm>
              <a:off x="1875093" y="3877400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5" name="Ovale 514"/>
            <p:cNvSpPr/>
            <p:nvPr/>
          </p:nvSpPr>
          <p:spPr>
            <a:xfrm>
              <a:off x="2021630" y="3799257"/>
              <a:ext cx="142097" cy="1601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16" name="Connettore 1 515"/>
            <p:cNvCxnSpPr>
              <a:endCxn id="515" idx="0"/>
            </p:cNvCxnSpPr>
            <p:nvPr/>
          </p:nvCxnSpPr>
          <p:spPr>
            <a:xfrm rot="5400000">
              <a:off x="2030166" y="3732835"/>
              <a:ext cx="12502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7" name="Connettore 1 516"/>
            <p:cNvCxnSpPr>
              <a:endCxn id="518" idx="2"/>
            </p:cNvCxnSpPr>
            <p:nvPr/>
          </p:nvCxnSpPr>
          <p:spPr>
            <a:xfrm>
              <a:off x="2163729" y="3877402"/>
              <a:ext cx="14653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8" name="Ovale 517"/>
            <p:cNvSpPr/>
            <p:nvPr/>
          </p:nvSpPr>
          <p:spPr>
            <a:xfrm>
              <a:off x="2310263" y="3799257"/>
              <a:ext cx="142097" cy="1601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19" name="Connettore 1 518"/>
            <p:cNvCxnSpPr>
              <a:endCxn id="518" idx="0"/>
            </p:cNvCxnSpPr>
            <p:nvPr/>
          </p:nvCxnSpPr>
          <p:spPr>
            <a:xfrm rot="5400000">
              <a:off x="2318798" y="3732835"/>
              <a:ext cx="12502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20" name="Connettore 1 519"/>
            <p:cNvCxnSpPr>
              <a:endCxn id="521" idx="2"/>
            </p:cNvCxnSpPr>
            <p:nvPr/>
          </p:nvCxnSpPr>
          <p:spPr>
            <a:xfrm>
              <a:off x="2452361" y="3877400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21" name="Ovale 520"/>
            <p:cNvSpPr/>
            <p:nvPr/>
          </p:nvSpPr>
          <p:spPr>
            <a:xfrm>
              <a:off x="2598898" y="3799257"/>
              <a:ext cx="142097" cy="1601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22" name="Connettore 1 521"/>
            <p:cNvCxnSpPr>
              <a:endCxn id="521" idx="0"/>
            </p:cNvCxnSpPr>
            <p:nvPr/>
          </p:nvCxnSpPr>
          <p:spPr>
            <a:xfrm rot="5400000">
              <a:off x="2607434" y="3732835"/>
              <a:ext cx="125028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3284" name="Gruppo 544"/>
          <p:cNvGrpSpPr>
            <a:grpSpLocks/>
          </p:cNvGrpSpPr>
          <p:nvPr/>
        </p:nvGrpSpPr>
        <p:grpSpPr bwMode="auto">
          <a:xfrm>
            <a:off x="6669088" y="4257675"/>
            <a:ext cx="571500" cy="547688"/>
            <a:chOff x="1945488" y="2700684"/>
            <a:chExt cx="830676" cy="528386"/>
          </a:xfrm>
        </p:grpSpPr>
        <p:sp>
          <p:nvSpPr>
            <p:cNvPr id="546" name="Rettangolo arrotondato 545"/>
            <p:cNvSpPr/>
            <p:nvPr/>
          </p:nvSpPr>
          <p:spPr>
            <a:xfrm>
              <a:off x="1945488" y="2700684"/>
              <a:ext cx="830676" cy="526854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7" name="Rettangolo 546"/>
            <p:cNvSpPr/>
            <p:nvPr/>
          </p:nvSpPr>
          <p:spPr>
            <a:xfrm>
              <a:off x="1961639" y="2732847"/>
              <a:ext cx="798372" cy="496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algn="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180</a:t>
              </a:r>
              <a:endParaRPr lang="en-GB" sz="1200" dirty="0"/>
            </a:p>
          </p:txBody>
        </p:sp>
      </p:grpSp>
      <p:grpSp>
        <p:nvGrpSpPr>
          <p:cNvPr id="53285" name="Gruppo 366"/>
          <p:cNvGrpSpPr>
            <a:grpSpLocks/>
          </p:cNvGrpSpPr>
          <p:nvPr/>
        </p:nvGrpSpPr>
        <p:grpSpPr bwMode="auto">
          <a:xfrm rot="5400000">
            <a:off x="6650037" y="4465638"/>
            <a:ext cx="360363" cy="179388"/>
            <a:chOff x="1732996" y="3510130"/>
            <a:chExt cx="1008000" cy="445413"/>
          </a:xfrm>
        </p:grpSpPr>
        <p:sp>
          <p:nvSpPr>
            <p:cNvPr id="549" name="Ovale 548"/>
            <p:cNvSpPr/>
            <p:nvPr/>
          </p:nvSpPr>
          <p:spPr>
            <a:xfrm>
              <a:off x="1732995" y="3506188"/>
              <a:ext cx="142097" cy="1576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50" name="Connettore 1 549"/>
            <p:cNvCxnSpPr>
              <a:endCxn id="551" idx="2"/>
            </p:cNvCxnSpPr>
            <p:nvPr/>
          </p:nvCxnSpPr>
          <p:spPr>
            <a:xfrm>
              <a:off x="1875091" y="3585022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51" name="Ovale 550"/>
            <p:cNvSpPr/>
            <p:nvPr/>
          </p:nvSpPr>
          <p:spPr>
            <a:xfrm>
              <a:off x="2021630" y="3506188"/>
              <a:ext cx="142097" cy="1576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52" name="Connettore 1 551"/>
            <p:cNvCxnSpPr>
              <a:endCxn id="553" idx="2"/>
            </p:cNvCxnSpPr>
            <p:nvPr/>
          </p:nvCxnSpPr>
          <p:spPr>
            <a:xfrm>
              <a:off x="2163728" y="3585023"/>
              <a:ext cx="14653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53" name="Ovale 552"/>
            <p:cNvSpPr/>
            <p:nvPr/>
          </p:nvSpPr>
          <p:spPr>
            <a:xfrm>
              <a:off x="2310263" y="3506188"/>
              <a:ext cx="142097" cy="1576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54" name="Connettore 1 553"/>
            <p:cNvCxnSpPr>
              <a:endCxn id="555" idx="2"/>
            </p:cNvCxnSpPr>
            <p:nvPr/>
          </p:nvCxnSpPr>
          <p:spPr>
            <a:xfrm>
              <a:off x="2452359" y="3585022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55" name="Ovale 554"/>
            <p:cNvSpPr/>
            <p:nvPr/>
          </p:nvSpPr>
          <p:spPr>
            <a:xfrm>
              <a:off x="2598898" y="3506188"/>
              <a:ext cx="142097" cy="1576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56" name="Ovale 555"/>
            <p:cNvSpPr/>
            <p:nvPr/>
          </p:nvSpPr>
          <p:spPr>
            <a:xfrm>
              <a:off x="1732995" y="3793931"/>
              <a:ext cx="142097" cy="1576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57" name="Connettore 1 556"/>
            <p:cNvCxnSpPr>
              <a:endCxn id="556" idx="0"/>
            </p:cNvCxnSpPr>
            <p:nvPr/>
          </p:nvCxnSpPr>
          <p:spPr>
            <a:xfrm rot="5400000">
              <a:off x="1740976" y="3730864"/>
              <a:ext cx="126134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58" name="Connettore 1 557"/>
            <p:cNvCxnSpPr>
              <a:endCxn id="559" idx="2"/>
            </p:cNvCxnSpPr>
            <p:nvPr/>
          </p:nvCxnSpPr>
          <p:spPr>
            <a:xfrm>
              <a:off x="1875091" y="3872765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59" name="Ovale 558"/>
            <p:cNvSpPr/>
            <p:nvPr/>
          </p:nvSpPr>
          <p:spPr>
            <a:xfrm>
              <a:off x="2021630" y="3793931"/>
              <a:ext cx="142097" cy="1576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60" name="Connettore 1 559"/>
            <p:cNvCxnSpPr>
              <a:endCxn id="559" idx="0"/>
            </p:cNvCxnSpPr>
            <p:nvPr/>
          </p:nvCxnSpPr>
          <p:spPr>
            <a:xfrm rot="5400000">
              <a:off x="2029611" y="3730864"/>
              <a:ext cx="126134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1" name="Connettore 1 560"/>
            <p:cNvCxnSpPr>
              <a:endCxn id="562" idx="2"/>
            </p:cNvCxnSpPr>
            <p:nvPr/>
          </p:nvCxnSpPr>
          <p:spPr>
            <a:xfrm>
              <a:off x="2163728" y="3872766"/>
              <a:ext cx="14653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2" name="Ovale 561"/>
            <p:cNvSpPr/>
            <p:nvPr/>
          </p:nvSpPr>
          <p:spPr>
            <a:xfrm>
              <a:off x="2310263" y="3793931"/>
              <a:ext cx="142097" cy="1576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63" name="Connettore 1 562"/>
            <p:cNvCxnSpPr>
              <a:endCxn id="562" idx="0"/>
            </p:cNvCxnSpPr>
            <p:nvPr/>
          </p:nvCxnSpPr>
          <p:spPr>
            <a:xfrm rot="5400000">
              <a:off x="2318244" y="3730864"/>
              <a:ext cx="126134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4" name="Connettore 1 563"/>
            <p:cNvCxnSpPr>
              <a:endCxn id="565" idx="2"/>
            </p:cNvCxnSpPr>
            <p:nvPr/>
          </p:nvCxnSpPr>
          <p:spPr>
            <a:xfrm>
              <a:off x="2452359" y="3872765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5" name="Ovale 564"/>
            <p:cNvSpPr/>
            <p:nvPr/>
          </p:nvSpPr>
          <p:spPr>
            <a:xfrm>
              <a:off x="2598898" y="3793931"/>
              <a:ext cx="142097" cy="1576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66" name="Connettore 1 565"/>
            <p:cNvCxnSpPr>
              <a:endCxn id="565" idx="0"/>
            </p:cNvCxnSpPr>
            <p:nvPr/>
          </p:nvCxnSpPr>
          <p:spPr>
            <a:xfrm rot="5400000">
              <a:off x="2606879" y="3730864"/>
              <a:ext cx="126134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567" name="Connettore 2 566"/>
          <p:cNvCxnSpPr/>
          <p:nvPr/>
        </p:nvCxnSpPr>
        <p:spPr>
          <a:xfrm rot="5400000">
            <a:off x="4021138" y="4659312"/>
            <a:ext cx="287338" cy="1444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Connettore 2 567"/>
          <p:cNvCxnSpPr/>
          <p:nvPr/>
        </p:nvCxnSpPr>
        <p:spPr>
          <a:xfrm>
            <a:off x="4286250" y="4589463"/>
            <a:ext cx="144463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9" name="Ovale 568"/>
          <p:cNvSpPr/>
          <p:nvPr/>
        </p:nvSpPr>
        <p:spPr>
          <a:xfrm>
            <a:off x="4422775" y="4879975"/>
            <a:ext cx="71438" cy="71438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0" name="Ovale 569"/>
          <p:cNvSpPr/>
          <p:nvPr/>
        </p:nvSpPr>
        <p:spPr>
          <a:xfrm>
            <a:off x="4227513" y="4508500"/>
            <a:ext cx="71437" cy="73025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3290" name="Gruppo 570"/>
          <p:cNvGrpSpPr>
            <a:grpSpLocks/>
          </p:cNvGrpSpPr>
          <p:nvPr/>
        </p:nvGrpSpPr>
        <p:grpSpPr bwMode="auto">
          <a:xfrm>
            <a:off x="4214813" y="5018088"/>
            <a:ext cx="357187" cy="527050"/>
            <a:chOff x="1109689" y="4238819"/>
            <a:chExt cx="830676" cy="527479"/>
          </a:xfrm>
        </p:grpSpPr>
        <p:sp>
          <p:nvSpPr>
            <p:cNvPr id="572" name="Rettangolo arrotondato 571"/>
            <p:cNvSpPr/>
            <p:nvPr/>
          </p:nvSpPr>
          <p:spPr>
            <a:xfrm>
              <a:off x="1109689" y="4238819"/>
              <a:ext cx="830676" cy="52747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3" name="Rettangolo 572"/>
            <p:cNvSpPr/>
            <p:nvPr/>
          </p:nvSpPr>
          <p:spPr>
            <a:xfrm>
              <a:off x="1124457" y="4254707"/>
              <a:ext cx="801141" cy="495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algn="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80</a:t>
              </a:r>
              <a:endParaRPr lang="en-GB" sz="1200" dirty="0"/>
            </a:p>
          </p:txBody>
        </p:sp>
      </p:grpSp>
      <p:grpSp>
        <p:nvGrpSpPr>
          <p:cNvPr id="53291" name="Gruppo 343"/>
          <p:cNvGrpSpPr>
            <a:grpSpLocks/>
          </p:cNvGrpSpPr>
          <p:nvPr/>
        </p:nvGrpSpPr>
        <p:grpSpPr bwMode="auto">
          <a:xfrm rot="5400000">
            <a:off x="4329907" y="5349081"/>
            <a:ext cx="144462" cy="53975"/>
            <a:chOff x="1732996" y="4368130"/>
            <a:chExt cx="432000" cy="158824"/>
          </a:xfrm>
        </p:grpSpPr>
        <p:sp>
          <p:nvSpPr>
            <p:cNvPr id="575" name="Ovale 574"/>
            <p:cNvSpPr/>
            <p:nvPr/>
          </p:nvSpPr>
          <p:spPr>
            <a:xfrm>
              <a:off x="1732997" y="4368131"/>
              <a:ext cx="142418" cy="1588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76" name="Connettore 1 575"/>
            <p:cNvCxnSpPr>
              <a:endCxn id="577" idx="2"/>
            </p:cNvCxnSpPr>
            <p:nvPr/>
          </p:nvCxnSpPr>
          <p:spPr>
            <a:xfrm>
              <a:off x="1875416" y="4447542"/>
              <a:ext cx="147164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77" name="Ovale 576"/>
            <p:cNvSpPr/>
            <p:nvPr/>
          </p:nvSpPr>
          <p:spPr>
            <a:xfrm>
              <a:off x="2022579" y="4368131"/>
              <a:ext cx="142418" cy="1588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53292" name="Gruppo 577"/>
          <p:cNvGrpSpPr>
            <a:grpSpLocks/>
          </p:cNvGrpSpPr>
          <p:nvPr/>
        </p:nvGrpSpPr>
        <p:grpSpPr bwMode="auto">
          <a:xfrm>
            <a:off x="3786188" y="5018088"/>
            <a:ext cx="357187" cy="527050"/>
            <a:chOff x="1109689" y="4238819"/>
            <a:chExt cx="830676" cy="527479"/>
          </a:xfrm>
        </p:grpSpPr>
        <p:sp>
          <p:nvSpPr>
            <p:cNvPr id="579" name="Rettangolo arrotondato 578"/>
            <p:cNvSpPr/>
            <p:nvPr/>
          </p:nvSpPr>
          <p:spPr>
            <a:xfrm>
              <a:off x="1109689" y="4238819"/>
              <a:ext cx="830676" cy="52747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0" name="Rettangolo 579"/>
            <p:cNvSpPr/>
            <p:nvPr/>
          </p:nvSpPr>
          <p:spPr>
            <a:xfrm>
              <a:off x="1124457" y="4254707"/>
              <a:ext cx="801141" cy="495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algn="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80</a:t>
              </a:r>
              <a:endParaRPr lang="en-GB" sz="1200" dirty="0"/>
            </a:p>
          </p:txBody>
        </p:sp>
      </p:grpSp>
      <p:grpSp>
        <p:nvGrpSpPr>
          <p:cNvPr id="53293" name="Gruppo 343"/>
          <p:cNvGrpSpPr>
            <a:grpSpLocks/>
          </p:cNvGrpSpPr>
          <p:nvPr/>
        </p:nvGrpSpPr>
        <p:grpSpPr bwMode="auto">
          <a:xfrm rot="5400000">
            <a:off x="3901282" y="5349081"/>
            <a:ext cx="144462" cy="53975"/>
            <a:chOff x="1732996" y="4368130"/>
            <a:chExt cx="432000" cy="158824"/>
          </a:xfrm>
        </p:grpSpPr>
        <p:sp>
          <p:nvSpPr>
            <p:cNvPr id="582" name="Ovale 581"/>
            <p:cNvSpPr/>
            <p:nvPr/>
          </p:nvSpPr>
          <p:spPr>
            <a:xfrm>
              <a:off x="1732997" y="4368131"/>
              <a:ext cx="142418" cy="1588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83" name="Connettore 1 582"/>
            <p:cNvCxnSpPr>
              <a:endCxn id="584" idx="2"/>
            </p:cNvCxnSpPr>
            <p:nvPr/>
          </p:nvCxnSpPr>
          <p:spPr>
            <a:xfrm>
              <a:off x="1875416" y="4447542"/>
              <a:ext cx="147164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84" name="Ovale 583"/>
            <p:cNvSpPr/>
            <p:nvPr/>
          </p:nvSpPr>
          <p:spPr>
            <a:xfrm>
              <a:off x="2022579" y="4368131"/>
              <a:ext cx="142418" cy="1588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585" name="Ovale 584"/>
          <p:cNvSpPr/>
          <p:nvPr/>
        </p:nvSpPr>
        <p:spPr>
          <a:xfrm>
            <a:off x="4046538" y="4875213"/>
            <a:ext cx="71437" cy="71437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3295" name="Gruppo 585"/>
          <p:cNvGrpSpPr>
            <a:grpSpLocks/>
          </p:cNvGrpSpPr>
          <p:nvPr/>
        </p:nvGrpSpPr>
        <p:grpSpPr bwMode="auto">
          <a:xfrm>
            <a:off x="539750" y="1557338"/>
            <a:ext cx="2143125" cy="2428875"/>
            <a:chOff x="3143242" y="2908140"/>
            <a:chExt cx="2214576" cy="2449685"/>
          </a:xfrm>
        </p:grpSpPr>
        <p:cxnSp>
          <p:nvCxnSpPr>
            <p:cNvPr id="587" name="Connettore 1 586"/>
            <p:cNvCxnSpPr/>
            <p:nvPr/>
          </p:nvCxnSpPr>
          <p:spPr>
            <a:xfrm>
              <a:off x="3161099" y="4708794"/>
              <a:ext cx="553645" cy="1601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3321" name="Gruppo 188"/>
            <p:cNvGrpSpPr>
              <a:grpSpLocks/>
            </p:cNvGrpSpPr>
            <p:nvPr/>
          </p:nvGrpSpPr>
          <p:grpSpPr bwMode="auto">
            <a:xfrm>
              <a:off x="3143242" y="2908140"/>
              <a:ext cx="2214576" cy="2449685"/>
              <a:chOff x="714350" y="2908140"/>
              <a:chExt cx="2214576" cy="2449685"/>
            </a:xfrm>
          </p:grpSpPr>
          <p:cxnSp>
            <p:nvCxnSpPr>
              <p:cNvPr id="589" name="Connettore 1 588"/>
              <p:cNvCxnSpPr/>
              <p:nvPr/>
            </p:nvCxnSpPr>
            <p:spPr>
              <a:xfrm>
                <a:off x="714350" y="4132583"/>
                <a:ext cx="2214576" cy="1601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0" name="Connettore 1 589"/>
              <p:cNvCxnSpPr/>
              <p:nvPr/>
            </p:nvCxnSpPr>
            <p:spPr>
              <a:xfrm rot="5400000">
                <a:off x="596409" y="4132598"/>
                <a:ext cx="2449685" cy="770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1" name="Connettore 1 590"/>
              <p:cNvCxnSpPr/>
              <p:nvPr/>
            </p:nvCxnSpPr>
            <p:spPr>
              <a:xfrm rot="5400000">
                <a:off x="1778593" y="4744035"/>
                <a:ext cx="1224442" cy="1539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2" name="Connettore 1 591"/>
              <p:cNvCxnSpPr/>
              <p:nvPr/>
            </p:nvCxnSpPr>
            <p:spPr>
              <a:xfrm rot="5400000">
                <a:off x="656542" y="4744036"/>
                <a:ext cx="1224442" cy="1539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3" name="Connettore 1 592"/>
              <p:cNvCxnSpPr/>
              <p:nvPr/>
            </p:nvCxnSpPr>
            <p:spPr>
              <a:xfrm rot="5400000">
                <a:off x="710161" y="4419918"/>
                <a:ext cx="576208" cy="1539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53296" name="Gruppo 522"/>
          <p:cNvGrpSpPr>
            <a:grpSpLocks/>
          </p:cNvGrpSpPr>
          <p:nvPr/>
        </p:nvGrpSpPr>
        <p:grpSpPr bwMode="auto">
          <a:xfrm>
            <a:off x="5857875" y="4270375"/>
            <a:ext cx="571500" cy="546100"/>
            <a:chOff x="1945488" y="2700684"/>
            <a:chExt cx="830676" cy="527479"/>
          </a:xfrm>
        </p:grpSpPr>
        <p:sp>
          <p:nvSpPr>
            <p:cNvPr id="460" name="Rettangolo arrotondato 459"/>
            <p:cNvSpPr/>
            <p:nvPr/>
          </p:nvSpPr>
          <p:spPr>
            <a:xfrm>
              <a:off x="1945488" y="2700684"/>
              <a:ext cx="830676" cy="52747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1" name="Rettangolo 500"/>
            <p:cNvSpPr/>
            <p:nvPr/>
          </p:nvSpPr>
          <p:spPr>
            <a:xfrm>
              <a:off x="1961641" y="2716018"/>
              <a:ext cx="798372" cy="496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algn="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125</a:t>
              </a:r>
              <a:endParaRPr lang="en-GB" sz="1200" dirty="0"/>
            </a:p>
          </p:txBody>
        </p:sp>
      </p:grpSp>
      <p:grpSp>
        <p:nvGrpSpPr>
          <p:cNvPr id="53297" name="Gruppo 366"/>
          <p:cNvGrpSpPr>
            <a:grpSpLocks/>
          </p:cNvGrpSpPr>
          <p:nvPr/>
        </p:nvGrpSpPr>
        <p:grpSpPr bwMode="auto">
          <a:xfrm rot="5400000">
            <a:off x="5838825" y="4440238"/>
            <a:ext cx="360363" cy="179387"/>
            <a:chOff x="1732996" y="3510130"/>
            <a:chExt cx="1008000" cy="445413"/>
          </a:xfrm>
        </p:grpSpPr>
        <p:sp>
          <p:nvSpPr>
            <p:cNvPr id="523" name="Ovale 522"/>
            <p:cNvSpPr/>
            <p:nvPr/>
          </p:nvSpPr>
          <p:spPr>
            <a:xfrm>
              <a:off x="1732996" y="3506187"/>
              <a:ext cx="142097" cy="1576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26" name="Connettore 1 525"/>
            <p:cNvCxnSpPr>
              <a:endCxn id="545" idx="2"/>
            </p:cNvCxnSpPr>
            <p:nvPr/>
          </p:nvCxnSpPr>
          <p:spPr>
            <a:xfrm>
              <a:off x="1875093" y="3585021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45" name="Ovale 544"/>
            <p:cNvSpPr/>
            <p:nvPr/>
          </p:nvSpPr>
          <p:spPr>
            <a:xfrm>
              <a:off x="2021631" y="3506187"/>
              <a:ext cx="142097" cy="1576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48" name="Connettore 1 547"/>
            <p:cNvCxnSpPr>
              <a:endCxn id="571" idx="2"/>
            </p:cNvCxnSpPr>
            <p:nvPr/>
          </p:nvCxnSpPr>
          <p:spPr>
            <a:xfrm>
              <a:off x="2163729" y="3585023"/>
              <a:ext cx="14653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71" name="Ovale 570"/>
            <p:cNvSpPr/>
            <p:nvPr/>
          </p:nvSpPr>
          <p:spPr>
            <a:xfrm>
              <a:off x="2310264" y="3506187"/>
              <a:ext cx="142097" cy="1576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74" name="Connettore 1 573"/>
            <p:cNvCxnSpPr>
              <a:endCxn id="578" idx="2"/>
            </p:cNvCxnSpPr>
            <p:nvPr/>
          </p:nvCxnSpPr>
          <p:spPr>
            <a:xfrm>
              <a:off x="2452361" y="3585021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78" name="Ovale 577"/>
            <p:cNvSpPr/>
            <p:nvPr/>
          </p:nvSpPr>
          <p:spPr>
            <a:xfrm>
              <a:off x="2598899" y="3506187"/>
              <a:ext cx="142097" cy="1576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81" name="Ovale 580"/>
            <p:cNvSpPr/>
            <p:nvPr/>
          </p:nvSpPr>
          <p:spPr>
            <a:xfrm>
              <a:off x="1732996" y="3793934"/>
              <a:ext cx="142097" cy="1576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86" name="Connettore 1 585"/>
            <p:cNvCxnSpPr>
              <a:endCxn id="581" idx="0"/>
            </p:cNvCxnSpPr>
            <p:nvPr/>
          </p:nvCxnSpPr>
          <p:spPr>
            <a:xfrm rot="5400000">
              <a:off x="1740977" y="3730866"/>
              <a:ext cx="126135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88" name="Connettore 1 587"/>
            <p:cNvCxnSpPr>
              <a:endCxn id="594" idx="2"/>
            </p:cNvCxnSpPr>
            <p:nvPr/>
          </p:nvCxnSpPr>
          <p:spPr>
            <a:xfrm>
              <a:off x="1875093" y="3872768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94" name="Ovale 593"/>
            <p:cNvSpPr/>
            <p:nvPr/>
          </p:nvSpPr>
          <p:spPr>
            <a:xfrm>
              <a:off x="2021631" y="3793934"/>
              <a:ext cx="142097" cy="1576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95" name="Connettore 1 594"/>
            <p:cNvCxnSpPr>
              <a:endCxn id="594" idx="0"/>
            </p:cNvCxnSpPr>
            <p:nvPr/>
          </p:nvCxnSpPr>
          <p:spPr>
            <a:xfrm rot="5400000">
              <a:off x="2029612" y="3730866"/>
              <a:ext cx="126135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6" name="Connettore 1 595"/>
            <p:cNvCxnSpPr>
              <a:endCxn id="597" idx="2"/>
            </p:cNvCxnSpPr>
            <p:nvPr/>
          </p:nvCxnSpPr>
          <p:spPr>
            <a:xfrm>
              <a:off x="2163729" y="3872769"/>
              <a:ext cx="14653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97" name="Ovale 596"/>
            <p:cNvSpPr/>
            <p:nvPr/>
          </p:nvSpPr>
          <p:spPr>
            <a:xfrm>
              <a:off x="2310264" y="3793934"/>
              <a:ext cx="142097" cy="1576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98" name="Connettore 1 597"/>
            <p:cNvCxnSpPr>
              <a:endCxn id="597" idx="0"/>
            </p:cNvCxnSpPr>
            <p:nvPr/>
          </p:nvCxnSpPr>
          <p:spPr>
            <a:xfrm rot="5400000">
              <a:off x="2318245" y="3730866"/>
              <a:ext cx="126135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9" name="Connettore 1 598"/>
            <p:cNvCxnSpPr>
              <a:endCxn id="600" idx="2"/>
            </p:cNvCxnSpPr>
            <p:nvPr/>
          </p:nvCxnSpPr>
          <p:spPr>
            <a:xfrm>
              <a:off x="2452361" y="3872768"/>
              <a:ext cx="146539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00" name="Ovale 599"/>
            <p:cNvSpPr/>
            <p:nvPr/>
          </p:nvSpPr>
          <p:spPr>
            <a:xfrm>
              <a:off x="2598899" y="3793934"/>
              <a:ext cx="142097" cy="1576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01" name="Connettore 1 600"/>
            <p:cNvCxnSpPr>
              <a:endCxn id="600" idx="0"/>
            </p:cNvCxnSpPr>
            <p:nvPr/>
          </p:nvCxnSpPr>
          <p:spPr>
            <a:xfrm rot="5400000">
              <a:off x="2606880" y="3730866"/>
              <a:ext cx="126135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02" name="Triangolo isoscele 601"/>
          <p:cNvSpPr/>
          <p:nvPr/>
        </p:nvSpPr>
        <p:spPr>
          <a:xfrm>
            <a:off x="3286125" y="4303713"/>
            <a:ext cx="1482725" cy="1357312"/>
          </a:xfrm>
          <a:prstGeom prst="triangle">
            <a:avLst>
              <a:gd name="adj" fmla="val 6734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3" name="Triangolo isoscele 602"/>
          <p:cNvSpPr/>
          <p:nvPr/>
        </p:nvSpPr>
        <p:spPr>
          <a:xfrm>
            <a:off x="5857875" y="3946525"/>
            <a:ext cx="2197100" cy="1714500"/>
          </a:xfrm>
          <a:prstGeom prst="triangle">
            <a:avLst>
              <a:gd name="adj" fmla="val 50549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An </a:t>
            </a:r>
            <a:r>
              <a:rPr err="1" smtClean="0"/>
              <a:t>example</a:t>
            </a:r>
            <a:r>
              <a:rPr smtClean="0"/>
              <a:t>:</a:t>
            </a:r>
            <a:br>
              <a:rPr smtClean="0"/>
            </a:br>
            <a:r>
              <a:rPr smtClean="0"/>
              <a:t>Ray </a:t>
            </a:r>
            <a:r>
              <a:rPr err="1" smtClean="0"/>
              <a:t>Tracing</a:t>
            </a:r>
            <a:r>
              <a:rPr smtClean="0"/>
              <a:t> </a:t>
            </a:r>
            <a:r>
              <a:rPr err="1" smtClean="0"/>
              <a:t>Algorithm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6863" y="3881438"/>
            <a:ext cx="4000500" cy="2000250"/>
          </a:xfrm>
          <a:ln>
            <a:solidFill>
              <a:schemeClr val="accent1"/>
            </a:solidFill>
          </a:ln>
        </p:spPr>
        <p:txBody>
          <a:bodyPr rtlCol="0">
            <a:normAutofit fontScale="5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pixel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	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sample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	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object</a:t>
            </a:r>
            <a:r>
              <a:rPr lang="it-IT" dirty="0" smtClean="0"/>
              <a:t> </a:t>
            </a:r>
            <a:r>
              <a:rPr lang="it-IT" dirty="0" err="1" smtClean="0"/>
              <a:t>intersection</a:t>
            </a:r>
            <a:endParaRPr lang="it-IT" dirty="0" smtClean="0"/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	</a:t>
            </a:r>
            <a:r>
              <a:rPr lang="it-IT" dirty="0" err="1" smtClean="0"/>
              <a:t>lighting</a:t>
            </a:r>
            <a:endParaRPr lang="it-IT" dirty="0" smtClean="0"/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	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reflection</a:t>
            </a:r>
            <a:r>
              <a:rPr lang="it-IT" dirty="0" smtClean="0"/>
              <a:t>/</a:t>
            </a:r>
            <a:r>
              <a:rPr lang="it-IT" dirty="0" err="1" smtClean="0"/>
              <a:t>refraction</a:t>
            </a:r>
            <a:r>
              <a:rPr lang="it-IT" dirty="0" smtClean="0"/>
              <a:t> </a:t>
            </a:r>
            <a:r>
              <a:rPr lang="it-IT" dirty="0" err="1" smtClean="0"/>
              <a:t>rays</a:t>
            </a:r>
            <a:r>
              <a:rPr lang="it-IT" dirty="0" smtClean="0"/>
              <a:t> direction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	</a:t>
            </a:r>
            <a:r>
              <a:rPr lang="it-IT" dirty="0" err="1" smtClean="0"/>
              <a:t>integration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a sample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	</a:t>
            </a:r>
            <a:r>
              <a:rPr lang="it-IT" dirty="0" err="1" smtClean="0"/>
              <a:t>integration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a pixel</a:t>
            </a: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543050"/>
            <a:ext cx="4243387" cy="424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5300" name="Group 2"/>
          <p:cNvGrpSpPr>
            <a:grpSpLocks/>
          </p:cNvGrpSpPr>
          <p:nvPr/>
        </p:nvGrpSpPr>
        <p:grpSpPr bwMode="auto">
          <a:xfrm>
            <a:off x="-142875" y="1000125"/>
            <a:ext cx="4643438" cy="2979738"/>
            <a:chOff x="2597" y="1443"/>
            <a:chExt cx="3119" cy="2057"/>
          </a:xfrm>
        </p:grpSpPr>
        <p:pic>
          <p:nvPicPr>
            <p:cNvPr id="5530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7" y="1443"/>
              <a:ext cx="3120" cy="20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5306" name="Text Box 4"/>
            <p:cNvSpPr txBox="1">
              <a:spLocks noChangeArrowheads="1"/>
            </p:cNvSpPr>
            <p:nvPr/>
          </p:nvSpPr>
          <p:spPr bwMode="auto">
            <a:xfrm>
              <a:off x="2597" y="1443"/>
              <a:ext cx="3120" cy="20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</p:grpSp>
      <p:cxnSp>
        <p:nvCxnSpPr>
          <p:cNvPr id="11" name="Connettore 1 10"/>
          <p:cNvCxnSpPr/>
          <p:nvPr/>
        </p:nvCxnSpPr>
        <p:spPr>
          <a:xfrm>
            <a:off x="3929063" y="5072063"/>
            <a:ext cx="285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rot="5400000">
            <a:off x="3964781" y="4822032"/>
            <a:ext cx="500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rot="10800000">
            <a:off x="3143250" y="4572000"/>
            <a:ext cx="10715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4" name="CasellaDiTesto 16"/>
          <p:cNvSpPr txBox="1">
            <a:spLocks noChangeArrowheads="1"/>
          </p:cNvSpPr>
          <p:nvPr/>
        </p:nvSpPr>
        <p:spPr bwMode="auto">
          <a:xfrm>
            <a:off x="3500438" y="4246563"/>
            <a:ext cx="60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lang="en-US" smtClean="0"/>
              <a:t>Exploiting PBT For PRT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24304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Frame =&gt; Step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Pixel =&gt; item mesh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 each step/frame, the mesh is partitioned into balanced tiles (rectangular area of pixels) and assigned to workers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573463"/>
            <a:ext cx="583247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PBT demo video</a:t>
            </a:r>
          </a:p>
        </p:txBody>
      </p:sp>
      <p:sp>
        <p:nvSpPr>
          <p:cNvPr id="59394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2. </a:t>
            </a:r>
            <a:r>
              <a:rPr err="1" smtClean="0"/>
              <a:t>Load</a:t>
            </a:r>
            <a:r>
              <a:rPr smtClean="0"/>
              <a:t> </a:t>
            </a:r>
            <a:r>
              <a:rPr err="1" smtClean="0"/>
              <a:t>Balancing</a:t>
            </a:r>
            <a:r>
              <a:rPr smtClean="0"/>
              <a:t> </a:t>
            </a:r>
            <a:r>
              <a:rPr err="1" smtClean="0"/>
              <a:t>based</a:t>
            </a:r>
            <a:r>
              <a:rPr smtClean="0"/>
              <a:t> </a:t>
            </a:r>
            <a:br>
              <a:rPr smtClean="0"/>
            </a:br>
            <a:r>
              <a:rPr smtClean="0"/>
              <a:t>on </a:t>
            </a:r>
            <a:r>
              <a:rPr err="1" smtClean="0"/>
              <a:t>Cost</a:t>
            </a:r>
            <a:r>
              <a:rPr smtClean="0"/>
              <a:t> </a:t>
            </a:r>
            <a:r>
              <a:rPr err="1" smtClean="0"/>
              <a:t>Evaluation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 rtlCol="0">
            <a:normAutofit lnSpcReduction="10000"/>
          </a:bodyPr>
          <a:lstStyle/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Synergy Effects of Hybrid CPU-GPU Architectures for Interactive Parallel Ray Tracing</a:t>
            </a: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dirty="0" smtClean="0"/>
              <a:t>	GPU Cost Estimation for Load Balancing in Interactive Parallel Ray Tracing</a:t>
            </a:r>
            <a:br>
              <a:rPr lang="en-US" sz="2100" dirty="0" smtClean="0"/>
            </a:br>
            <a:r>
              <a:rPr lang="en-US" sz="2100" i="1" dirty="0" err="1" smtClean="0"/>
              <a:t>Biagio</a:t>
            </a:r>
            <a:r>
              <a:rPr lang="en-US" sz="2100" i="1" dirty="0" smtClean="0"/>
              <a:t> Cosenza, </a:t>
            </a:r>
            <a:r>
              <a:rPr lang="en-US" sz="2100" i="1" dirty="0" err="1" smtClean="0"/>
              <a:t>Ugo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Erra</a:t>
            </a:r>
            <a:r>
              <a:rPr lang="en-US" sz="2100" i="1" dirty="0" smtClean="0"/>
              <a:t>, Carsten </a:t>
            </a:r>
            <a:r>
              <a:rPr lang="en-US" sz="2100" i="1" dirty="0" err="1" smtClean="0"/>
              <a:t>Dachsbacher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(submitted to a  journal)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dirty="0" smtClean="0"/>
              <a:t>	Synergy Effects of Hybrid CPU-GPU architectures for Interactive Parallel </a:t>
            </a:r>
            <a:r>
              <a:rPr lang="it-IT" sz="2100" dirty="0" smtClean="0"/>
              <a:t>Ray </a:t>
            </a:r>
            <a:r>
              <a:rPr lang="it-IT" sz="2100" dirty="0" err="1" smtClean="0"/>
              <a:t>Tracing</a:t>
            </a:r>
            <a:r>
              <a:rPr lang="it-IT" sz="2100" dirty="0" smtClean="0"/>
              <a:t>. </a:t>
            </a:r>
            <a:r>
              <a:rPr lang="it-IT" sz="2100" i="1" dirty="0" smtClean="0"/>
              <a:t>Biagio Cosenza</a:t>
            </a:r>
            <a:r>
              <a:rPr lang="it-IT" sz="2100" dirty="0" smtClean="0"/>
              <a:t/>
            </a:r>
            <a:br>
              <a:rPr lang="it-IT" sz="2100" dirty="0" smtClean="0"/>
            </a:br>
            <a:r>
              <a:rPr lang="en-US" sz="2100" dirty="0" smtClean="0"/>
              <a:t>Science and Supercomputing in Europe, Research Highlights 2009. HPCEuropa2 </a:t>
            </a:r>
            <a:r>
              <a:rPr lang="it-IT" sz="2100" dirty="0" err="1" smtClean="0"/>
              <a:t>Technical</a:t>
            </a:r>
            <a:r>
              <a:rPr lang="it-IT" sz="2100" dirty="0" smtClean="0"/>
              <a:t> </a:t>
            </a:r>
            <a:r>
              <a:rPr lang="it-IT" sz="2100" dirty="0" err="1" smtClean="0"/>
              <a:t>Reports</a:t>
            </a:r>
            <a:r>
              <a:rPr lang="it-IT" sz="2100" dirty="0" smtClean="0"/>
              <a:t> ISBN 978-88-86037-23-5, CINECA, 2009. </a:t>
            </a:r>
            <a:endParaRPr lang="en-US" sz="2100" dirty="0" smtClean="0"/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Project HPC-Europa2</a:t>
            </a:r>
          </a:p>
          <a:p>
            <a:pPr marL="742950" lvl="2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Test ran at HLRS and VISUS (</a:t>
            </a:r>
            <a:r>
              <a:rPr lang="en-US" dirty="0" err="1" smtClean="0"/>
              <a:t>Universitaet</a:t>
            </a:r>
            <a:r>
              <a:rPr lang="en-US" dirty="0" smtClean="0"/>
              <a:t> Stuttgart),</a:t>
            </a:r>
            <a:br>
              <a:rPr lang="en-US" dirty="0" smtClean="0"/>
            </a:br>
            <a:r>
              <a:rPr lang="en-US" dirty="0" smtClean="0"/>
              <a:t>and ENEA Cresco Supercomputing</a:t>
            </a:r>
            <a:endParaRPr lang="it-IT" dirty="0" smtClean="0"/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olo 4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Ray Tracing Algorithms</a:t>
            </a:r>
          </a:p>
        </p:txBody>
      </p:sp>
      <p:pic>
        <p:nvPicPr>
          <p:cNvPr id="61442" name="Picture 3" descr="C:\Users\Biagio\Desktop\CAG_data\CAG_imgs_final_submit\cornell_path_trac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093788"/>
            <a:ext cx="4205287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C:\Users\Biagio\Desktop\CAG_data\cag_snaps\cornell_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113" y="1090613"/>
            <a:ext cx="41084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CasellaDiTesto 7"/>
          <p:cNvSpPr txBox="1">
            <a:spLocks noChangeArrowheads="1"/>
          </p:cNvSpPr>
          <p:nvPr/>
        </p:nvSpPr>
        <p:spPr bwMode="auto">
          <a:xfrm>
            <a:off x="714375" y="5426075"/>
            <a:ext cx="328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Whitted Ray Tracing, almost </a:t>
            </a:r>
            <a:br>
              <a:rPr lang="it-IT">
                <a:latin typeface="Calibri" pitchFamily="34" charset="0"/>
              </a:rPr>
            </a:br>
            <a:r>
              <a:rPr lang="it-IT">
                <a:latin typeface="Calibri" pitchFamily="34" charset="0"/>
              </a:rPr>
              <a:t>4M of primary rays at 1024x1024</a:t>
            </a:r>
          </a:p>
        </p:txBody>
      </p:sp>
      <p:sp>
        <p:nvSpPr>
          <p:cNvPr id="61445" name="CasellaDiTesto 8"/>
          <p:cNvSpPr txBox="1">
            <a:spLocks noChangeArrowheads="1"/>
          </p:cNvSpPr>
          <p:nvPr/>
        </p:nvSpPr>
        <p:spPr bwMode="auto">
          <a:xfrm>
            <a:off x="4884738" y="5429250"/>
            <a:ext cx="3636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MC path tracing, more than </a:t>
            </a:r>
            <a:br>
              <a:rPr lang="it-IT">
                <a:latin typeface="Calibri" pitchFamily="34" charset="0"/>
              </a:rPr>
            </a:br>
            <a:r>
              <a:rPr lang="it-IT">
                <a:latin typeface="Calibri" pitchFamily="34" charset="0"/>
              </a:rPr>
              <a:t>1000M of primary rays at 1024x1024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Ray Tracing Algorithms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9663" y="1695450"/>
            <a:ext cx="69246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Parallel Ray Tracing</a:t>
            </a:r>
          </a:p>
        </p:txBody>
      </p:sp>
      <p:sp>
        <p:nvSpPr>
          <p:cNvPr id="125954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it-IT" smtClean="0"/>
              <a:t>Image-space parallelization</a:t>
            </a:r>
          </a:p>
          <a:p>
            <a:r>
              <a:rPr lang="it-IT" smtClean="0"/>
              <a:t>Master node = visualization node</a:t>
            </a:r>
          </a:p>
          <a:p>
            <a:endParaRPr lang="it-IT" smtClean="0"/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857500"/>
            <a:ext cx="2714625" cy="271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Introduction</a:t>
            </a:r>
            <a:r>
              <a:rPr smtClean="0"/>
              <a:t> </a:t>
            </a:r>
            <a:r>
              <a:rPr err="1" smtClean="0"/>
              <a:t>to</a:t>
            </a:r>
            <a:r>
              <a:rPr smtClean="0"/>
              <a:t/>
            </a:r>
            <a:br>
              <a:rPr smtClean="0"/>
            </a:br>
            <a:r>
              <a:rPr err="1" smtClean="0"/>
              <a:t>Parallel</a:t>
            </a:r>
            <a:r>
              <a:rPr smtClean="0"/>
              <a:t> </a:t>
            </a:r>
            <a:r>
              <a:rPr err="1" smtClean="0"/>
              <a:t>Computing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The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parallel</a:t>
            </a:r>
            <a:r>
              <a:rPr lang="it-IT" dirty="0" smtClean="0"/>
              <a:t> </a:t>
            </a:r>
            <a:r>
              <a:rPr lang="it-IT" dirty="0" err="1" smtClean="0"/>
              <a:t>computing</a:t>
            </a: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Three </a:t>
            </a:r>
            <a:r>
              <a:rPr lang="it-IT" dirty="0" err="1" smtClean="0"/>
              <a:t>walls</a:t>
            </a: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Power wall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Memory wall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Instruction Level Parallelism wall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New hardware </a:t>
            </a:r>
            <a:r>
              <a:rPr lang="it-IT" dirty="0" err="1" smtClean="0"/>
              <a:t>trends</a:t>
            </a: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multi-core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many-core</a:t>
            </a: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smtClean="0"/>
              <a:t>Low </a:t>
            </a:r>
            <a:r>
              <a:rPr lang="it-IT" dirty="0" err="1" smtClean="0"/>
              <a:t>single-core</a:t>
            </a:r>
            <a:r>
              <a:rPr lang="it-IT" dirty="0" smtClean="0"/>
              <a:t> </a:t>
            </a:r>
            <a:r>
              <a:rPr lang="it-IT" dirty="0" err="1" smtClean="0"/>
              <a:t>frequency</a:t>
            </a: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Reconsidering</a:t>
            </a:r>
            <a:r>
              <a:rPr lang="it-IT" dirty="0" smtClean="0"/>
              <a:t> </a:t>
            </a:r>
            <a:r>
              <a:rPr lang="it-IT" dirty="0" err="1" smtClean="0"/>
              <a:t>metrics</a:t>
            </a: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err="1" smtClean="0"/>
              <a:t>Scalability</a:t>
            </a: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Parallel Ray Tracing</a:t>
            </a:r>
          </a:p>
        </p:txBody>
      </p:sp>
      <p:sp>
        <p:nvSpPr>
          <p:cNvPr id="67586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it-IT" smtClean="0"/>
              <a:t>Our approach</a:t>
            </a:r>
          </a:p>
          <a:p>
            <a:pPr lvl="1"/>
            <a:r>
              <a:rPr lang="it-IT" smtClean="0"/>
              <a:t>Vectorial parallelism</a:t>
            </a:r>
          </a:p>
          <a:p>
            <a:pPr lvl="2"/>
            <a:r>
              <a:rPr lang="it-IT" smtClean="0"/>
              <a:t>Intel SSE instruction set</a:t>
            </a:r>
          </a:p>
          <a:p>
            <a:pPr lvl="1"/>
            <a:r>
              <a:rPr lang="it-IT" smtClean="0"/>
              <a:t>Multithreaded parallelism</a:t>
            </a:r>
          </a:p>
          <a:p>
            <a:pPr lvl="2"/>
            <a:r>
              <a:rPr lang="it-IT" smtClean="0"/>
              <a:t>pthread</a:t>
            </a:r>
          </a:p>
          <a:p>
            <a:pPr lvl="1"/>
            <a:r>
              <a:rPr lang="it-IT" smtClean="0"/>
              <a:t>Distributed memory parallelism</a:t>
            </a:r>
          </a:p>
          <a:p>
            <a:pPr lvl="2"/>
            <a:r>
              <a:rPr lang="it-IT" smtClean="0"/>
              <a:t>MPI</a:t>
            </a:r>
          </a:p>
          <a:p>
            <a:pPr lvl="1"/>
            <a:r>
              <a:rPr lang="it-IT" smtClean="0"/>
              <a:t>Use GPU Rasterization in order to speed up rendering (improving load balancing)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Parallel Ray Tracing</a:t>
            </a:r>
          </a:p>
        </p:txBody>
      </p:sp>
      <p:sp>
        <p:nvSpPr>
          <p:cNvPr id="69634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it-IT" smtClean="0"/>
              <a:t>Designed for cluster of workstations</a:t>
            </a:r>
          </a:p>
          <a:p>
            <a:pPr lvl="1"/>
            <a:r>
              <a:rPr lang="it-IT" smtClean="0"/>
              <a:t>Availability of multi-core processors and SIMD instructions</a:t>
            </a:r>
          </a:p>
          <a:p>
            <a:r>
              <a:rPr lang="it-IT" smtClean="0"/>
              <a:t>Two task definition</a:t>
            </a:r>
          </a:p>
          <a:p>
            <a:pPr lvl="1"/>
            <a:r>
              <a:rPr lang="it-IT" smtClean="0"/>
              <a:t>Tile</a:t>
            </a:r>
          </a:p>
          <a:p>
            <a:pPr lvl="1"/>
            <a:r>
              <a:rPr lang="it-IT" smtClean="0"/>
              <a:t>Packet</a:t>
            </a:r>
          </a:p>
          <a:p>
            <a:r>
              <a:rPr lang="it-IT" smtClean="0"/>
              <a:t>Synchrounous rendering</a:t>
            </a:r>
          </a:p>
          <a:p>
            <a:r>
              <a:rPr lang="it-IT" smtClean="0"/>
              <a:t>Ray packets</a:t>
            </a:r>
          </a:p>
          <a:p>
            <a:endParaRPr lang="it-IT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Parallel</a:t>
            </a:r>
            <a:r>
              <a:rPr smtClean="0"/>
              <a:t> Ray </a:t>
            </a:r>
            <a:r>
              <a:rPr err="1" smtClean="0"/>
              <a:t>Tracing</a:t>
            </a:r>
            <a:r>
              <a:rPr smtClean="0"/>
              <a:t/>
            </a:r>
            <a:br>
              <a:rPr smtClean="0"/>
            </a:br>
            <a:r>
              <a:rPr err="1" smtClean="0"/>
              <a:t>Our</a:t>
            </a:r>
            <a:r>
              <a:rPr smtClean="0"/>
              <a:t> </a:t>
            </a:r>
            <a:r>
              <a:rPr err="1" smtClean="0"/>
              <a:t>approach</a:t>
            </a:r>
            <a:r>
              <a:rPr smtClean="0"/>
              <a:t> </a:t>
            </a:r>
            <a:r>
              <a:rPr err="1" smtClean="0"/>
              <a:t>to</a:t>
            </a:r>
            <a:r>
              <a:rPr smtClean="0"/>
              <a:t> </a:t>
            </a:r>
            <a:r>
              <a:rPr err="1" smtClean="0"/>
              <a:t>balance</a:t>
            </a:r>
            <a:r>
              <a:rPr smtClean="0"/>
              <a:t> </a:t>
            </a:r>
            <a:r>
              <a:rPr err="1" smtClean="0"/>
              <a:t>workload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Compute a per-pixel, image-based estimate of the rendering cost, called </a:t>
            </a:r>
            <a:r>
              <a:rPr lang="en-US" i="1" dirty="0" smtClean="0"/>
              <a:t>cost map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Use the cost map for subdivision and/or scheduling in order to balance the load between </a:t>
            </a:r>
            <a:r>
              <a:rPr lang="it-IT" dirty="0" err="1" smtClean="0"/>
              <a:t>workers</a:t>
            </a:r>
            <a:endParaRPr lang="it-IT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 dynamic load balancing scheme improves balancing after the initial tile assignment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Generate a Cost Map</a:t>
            </a:r>
          </a:p>
        </p:txBody>
      </p:sp>
      <p:sp>
        <p:nvSpPr>
          <p:cNvPr id="73730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endParaRPr lang="it-IT" smtClean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357313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7187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135731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50" y="3571875"/>
            <a:ext cx="19018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5" y="135731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5" y="3571875"/>
            <a:ext cx="18843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1357313"/>
            <a:ext cx="18288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8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0" y="3571875"/>
            <a:ext cx="18573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Generate a Cost Map</a:t>
            </a:r>
          </a:p>
        </p:txBody>
      </p:sp>
      <p:sp>
        <p:nvSpPr>
          <p:cNvPr id="75778" name="Segnaposto contenuto 4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endParaRPr lang="it-IT" smtClean="0"/>
          </a:p>
        </p:txBody>
      </p:sp>
      <p:grpSp>
        <p:nvGrpSpPr>
          <p:cNvPr id="75779" name="Gruppo 142"/>
          <p:cNvGrpSpPr>
            <a:grpSpLocks/>
          </p:cNvGrpSpPr>
          <p:nvPr/>
        </p:nvGrpSpPr>
        <p:grpSpPr bwMode="auto">
          <a:xfrm>
            <a:off x="1966913" y="1085850"/>
            <a:ext cx="5105400" cy="4967288"/>
            <a:chOff x="1320800" y="319110"/>
            <a:chExt cx="6500813" cy="6324600"/>
          </a:xfrm>
        </p:grpSpPr>
        <p:pic>
          <p:nvPicPr>
            <p:cNvPr id="7578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20800" y="319110"/>
              <a:ext cx="6500813" cy="632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Ovale 97"/>
            <p:cNvSpPr/>
            <p:nvPr/>
          </p:nvSpPr>
          <p:spPr>
            <a:xfrm rot="11151748">
              <a:off x="5433652" y="2343507"/>
              <a:ext cx="1317028" cy="849144"/>
            </a:xfrm>
            <a:prstGeom prst="ellipse">
              <a:avLst/>
            </a:prstGeom>
            <a:solidFill>
              <a:schemeClr val="accent1">
                <a:alpha val="39000"/>
              </a:schemeClr>
            </a:solidFill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99" name="Ovale 98"/>
            <p:cNvSpPr/>
            <p:nvPr/>
          </p:nvSpPr>
          <p:spPr>
            <a:xfrm rot="11151748">
              <a:off x="6155710" y="3071293"/>
              <a:ext cx="101309" cy="1069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00" name="Ovale 99"/>
            <p:cNvSpPr/>
            <p:nvPr/>
          </p:nvSpPr>
          <p:spPr>
            <a:xfrm rot="11151748">
              <a:off x="5894252" y="2362325"/>
              <a:ext cx="101309" cy="10697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01" name="Ovale 100"/>
            <p:cNvSpPr/>
            <p:nvPr/>
          </p:nvSpPr>
          <p:spPr>
            <a:xfrm rot="11151748">
              <a:off x="6464543" y="2762980"/>
              <a:ext cx="101309" cy="1069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02" name="Ovale 101"/>
            <p:cNvSpPr/>
            <p:nvPr/>
          </p:nvSpPr>
          <p:spPr>
            <a:xfrm rot="11151748">
              <a:off x="5965690" y="2219449"/>
              <a:ext cx="101309" cy="10697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03" name="Ovale 102"/>
            <p:cNvSpPr/>
            <p:nvPr/>
          </p:nvSpPr>
          <p:spPr>
            <a:xfrm rot="11151748">
              <a:off x="5608055" y="2307907"/>
              <a:ext cx="101309" cy="1069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04" name="Ovale 103"/>
            <p:cNvSpPr/>
            <p:nvPr/>
          </p:nvSpPr>
          <p:spPr>
            <a:xfrm rot="11151748">
              <a:off x="5711263" y="2810818"/>
              <a:ext cx="101309" cy="1069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05" name="Ovale 104"/>
            <p:cNvSpPr/>
            <p:nvPr/>
          </p:nvSpPr>
          <p:spPr>
            <a:xfrm rot="11151748">
              <a:off x="6364751" y="3114628"/>
              <a:ext cx="101309" cy="1069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06" name="Ovale 105"/>
            <p:cNvSpPr/>
            <p:nvPr/>
          </p:nvSpPr>
          <p:spPr>
            <a:xfrm rot="11151748">
              <a:off x="6079749" y="2591017"/>
              <a:ext cx="101309" cy="10697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07" name="Ovale 106"/>
            <p:cNvSpPr/>
            <p:nvPr/>
          </p:nvSpPr>
          <p:spPr>
            <a:xfrm rot="11151748">
              <a:off x="6260114" y="2787643"/>
              <a:ext cx="101309" cy="1069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08" name="Ovale 107"/>
            <p:cNvSpPr/>
            <p:nvPr/>
          </p:nvSpPr>
          <p:spPr>
            <a:xfrm rot="11151748">
              <a:off x="5839402" y="3027448"/>
              <a:ext cx="101309" cy="1069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09" name="Ovale 108"/>
            <p:cNvSpPr/>
            <p:nvPr/>
          </p:nvSpPr>
          <p:spPr>
            <a:xfrm rot="11151748">
              <a:off x="5943904" y="2801241"/>
              <a:ext cx="101309" cy="1069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10" name="Ovale 109"/>
            <p:cNvSpPr/>
            <p:nvPr/>
          </p:nvSpPr>
          <p:spPr>
            <a:xfrm rot="11151748">
              <a:off x="5769582" y="2545679"/>
              <a:ext cx="101309" cy="1069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11" name="Ovale 110"/>
            <p:cNvSpPr/>
            <p:nvPr/>
          </p:nvSpPr>
          <p:spPr>
            <a:xfrm rot="11151748">
              <a:off x="6329612" y="2546655"/>
              <a:ext cx="101309" cy="10697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12" name="Ovale 111"/>
            <p:cNvSpPr/>
            <p:nvPr/>
          </p:nvSpPr>
          <p:spPr>
            <a:xfrm rot="11151748">
              <a:off x="6117379" y="2419940"/>
              <a:ext cx="101309" cy="10697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13" name="Ovale 112"/>
            <p:cNvSpPr/>
            <p:nvPr/>
          </p:nvSpPr>
          <p:spPr>
            <a:xfrm rot="11151748">
              <a:off x="6388182" y="2930919"/>
              <a:ext cx="101309" cy="1069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14" name="Ovale 113"/>
            <p:cNvSpPr/>
            <p:nvPr/>
          </p:nvSpPr>
          <p:spPr>
            <a:xfrm rot="11151748">
              <a:off x="5566294" y="2644398"/>
              <a:ext cx="101309" cy="1069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cxnSp>
          <p:nvCxnSpPr>
            <p:cNvPr id="115" name="Connettore 2 114"/>
            <p:cNvCxnSpPr/>
            <p:nvPr/>
          </p:nvCxnSpPr>
          <p:spPr>
            <a:xfrm rot="16200000" flipH="1">
              <a:off x="5563734" y="2350488"/>
              <a:ext cx="802451" cy="4992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99" name="CasellaDiTesto 115"/>
            <p:cNvSpPr txBox="1">
              <a:spLocks noChangeArrowheads="1"/>
            </p:cNvSpPr>
            <p:nvPr/>
          </p:nvSpPr>
          <p:spPr bwMode="auto">
            <a:xfrm rot="-10448252">
              <a:off x="6017327" y="2445210"/>
              <a:ext cx="118902" cy="455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sz="2000" b="1">
                <a:solidFill>
                  <a:schemeClr val="accent2"/>
                </a:solidFill>
                <a:latin typeface="Calibri" pitchFamily="34" charset="0"/>
              </a:endParaRPr>
            </a:p>
            <a:p>
              <a:endParaRPr lang="it-IT" sz="2000" b="1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117" name="Ovale 116"/>
            <p:cNvSpPr/>
            <p:nvPr/>
          </p:nvSpPr>
          <p:spPr>
            <a:xfrm rot="10800000" flipH="1" flipV="1">
              <a:off x="3000364" y="1928803"/>
              <a:ext cx="1285884" cy="1214446"/>
            </a:xfrm>
            <a:prstGeom prst="ellipse">
              <a:avLst/>
            </a:prstGeom>
            <a:solidFill>
              <a:schemeClr val="accent1">
                <a:alpha val="39000"/>
              </a:schemeClr>
            </a:solidFill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18" name="Ovale 117"/>
            <p:cNvSpPr/>
            <p:nvPr/>
          </p:nvSpPr>
          <p:spPr>
            <a:xfrm rot="21240301" flipH="1" flipV="1">
              <a:off x="3720967" y="2934046"/>
              <a:ext cx="104409" cy="1246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19" name="Ovale 118"/>
            <p:cNvSpPr/>
            <p:nvPr/>
          </p:nvSpPr>
          <p:spPr>
            <a:xfrm rot="21240301" flipH="1" flipV="1">
              <a:off x="3292340" y="2148227"/>
              <a:ext cx="104409" cy="1246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20" name="Ovale 119"/>
            <p:cNvSpPr/>
            <p:nvPr/>
          </p:nvSpPr>
          <p:spPr>
            <a:xfrm rot="21240301" flipH="1" flipV="1">
              <a:off x="3863845" y="2719731"/>
              <a:ext cx="104409" cy="1246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21" name="Ovale 120"/>
            <p:cNvSpPr/>
            <p:nvPr/>
          </p:nvSpPr>
          <p:spPr>
            <a:xfrm rot="21240301" flipH="1" flipV="1">
              <a:off x="3720968" y="1933914"/>
              <a:ext cx="104409" cy="1246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22" name="Ovale 121"/>
            <p:cNvSpPr/>
            <p:nvPr/>
          </p:nvSpPr>
          <p:spPr>
            <a:xfrm rot="21240301" flipH="1" flipV="1">
              <a:off x="3149464" y="2291104"/>
              <a:ext cx="104409" cy="1246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23" name="Ovale 122"/>
            <p:cNvSpPr/>
            <p:nvPr/>
          </p:nvSpPr>
          <p:spPr>
            <a:xfrm rot="21240301" flipH="1" flipV="1">
              <a:off x="3274709" y="2776767"/>
              <a:ext cx="104409" cy="1246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24" name="Ovale 123"/>
            <p:cNvSpPr/>
            <p:nvPr/>
          </p:nvSpPr>
          <p:spPr>
            <a:xfrm rot="21240301" flipH="1" flipV="1">
              <a:off x="4078157" y="2576855"/>
              <a:ext cx="104409" cy="1246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25" name="Ovale 124"/>
            <p:cNvSpPr/>
            <p:nvPr/>
          </p:nvSpPr>
          <p:spPr>
            <a:xfrm rot="21240301" flipH="1" flipV="1">
              <a:off x="3720968" y="2505417"/>
              <a:ext cx="104409" cy="1246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26" name="Ovale 125"/>
            <p:cNvSpPr/>
            <p:nvPr/>
          </p:nvSpPr>
          <p:spPr>
            <a:xfrm rot="21240301" flipH="1" flipV="1">
              <a:off x="3935282" y="2934045"/>
              <a:ext cx="104409" cy="1246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27" name="Ovale 126"/>
            <p:cNvSpPr/>
            <p:nvPr/>
          </p:nvSpPr>
          <p:spPr>
            <a:xfrm rot="21240301" flipH="1" flipV="1">
              <a:off x="3455902" y="2997075"/>
              <a:ext cx="104409" cy="1246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28" name="Ovale 127"/>
            <p:cNvSpPr/>
            <p:nvPr/>
          </p:nvSpPr>
          <p:spPr>
            <a:xfrm rot="21240301" flipH="1" flipV="1">
              <a:off x="3516828" y="2775905"/>
              <a:ext cx="104409" cy="1246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29" name="Ovale 128"/>
            <p:cNvSpPr/>
            <p:nvPr/>
          </p:nvSpPr>
          <p:spPr>
            <a:xfrm rot="21240301" flipH="1" flipV="1">
              <a:off x="3363950" y="2473286"/>
              <a:ext cx="104409" cy="1246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30" name="Ovale 129"/>
            <p:cNvSpPr/>
            <p:nvPr/>
          </p:nvSpPr>
          <p:spPr>
            <a:xfrm rot="21240301" flipH="1" flipV="1">
              <a:off x="4006721" y="2219665"/>
              <a:ext cx="104409" cy="1246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31" name="Ovale 130"/>
            <p:cNvSpPr/>
            <p:nvPr/>
          </p:nvSpPr>
          <p:spPr>
            <a:xfrm rot="21240301" flipH="1" flipV="1">
              <a:off x="3649530" y="2148228"/>
              <a:ext cx="104409" cy="1246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32" name="Ovale 131"/>
            <p:cNvSpPr/>
            <p:nvPr/>
          </p:nvSpPr>
          <p:spPr>
            <a:xfrm rot="21240301" flipH="1" flipV="1">
              <a:off x="3149465" y="2084787"/>
              <a:ext cx="104409" cy="1246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33" name="Ovale 132"/>
            <p:cNvSpPr/>
            <p:nvPr/>
          </p:nvSpPr>
          <p:spPr>
            <a:xfrm rot="21240301" flipH="1" flipV="1">
              <a:off x="3142564" y="2578327"/>
              <a:ext cx="104409" cy="1246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cxnSp>
          <p:nvCxnSpPr>
            <p:cNvPr id="134" name="Connettore 2 133"/>
            <p:cNvCxnSpPr/>
            <p:nvPr/>
          </p:nvCxnSpPr>
          <p:spPr>
            <a:xfrm rot="16200000" flipH="1">
              <a:off x="3286621" y="2070548"/>
              <a:ext cx="428512" cy="1435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>
              <a:stCxn id="75819" idx="0"/>
              <a:endCxn id="122" idx="6"/>
            </p:cNvCxnSpPr>
            <p:nvPr/>
          </p:nvCxnSpPr>
          <p:spPr>
            <a:xfrm rot="5400000" flipH="1" flipV="1">
              <a:off x="2185980" y="2239301"/>
              <a:ext cx="844897" cy="10834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819" name="CasellaDiTesto 135"/>
            <p:cNvSpPr txBox="1">
              <a:spLocks noChangeArrowheads="1"/>
            </p:cNvSpPr>
            <p:nvPr/>
          </p:nvSpPr>
          <p:spPr bwMode="auto">
            <a:xfrm>
              <a:off x="1632409" y="3202544"/>
              <a:ext cx="8691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diffuse</a:t>
              </a:r>
            </a:p>
          </p:txBody>
        </p:sp>
        <p:sp>
          <p:nvSpPr>
            <p:cNvPr id="75820" name="CasellaDiTesto 136"/>
            <p:cNvSpPr txBox="1">
              <a:spLocks noChangeArrowheads="1"/>
            </p:cNvSpPr>
            <p:nvPr/>
          </p:nvSpPr>
          <p:spPr bwMode="auto">
            <a:xfrm>
              <a:off x="4500562" y="3714752"/>
              <a:ext cx="10294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specular</a:t>
              </a:r>
            </a:p>
          </p:txBody>
        </p:sp>
        <p:cxnSp>
          <p:nvCxnSpPr>
            <p:cNvPr id="138" name="Connettore 1 137"/>
            <p:cNvCxnSpPr>
              <a:stCxn id="75820" idx="0"/>
              <a:endCxn id="106" idx="7"/>
            </p:cNvCxnSpPr>
            <p:nvPr/>
          </p:nvCxnSpPr>
          <p:spPr>
            <a:xfrm rot="5400000" flipH="1" flipV="1">
              <a:off x="5035146" y="2658718"/>
              <a:ext cx="1036918" cy="107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>
              <a:stCxn id="102" idx="4"/>
            </p:cNvCxnSpPr>
            <p:nvPr/>
          </p:nvCxnSpPr>
          <p:spPr>
            <a:xfrm rot="5400000" flipH="1" flipV="1">
              <a:off x="6009446" y="1656175"/>
              <a:ext cx="576065" cy="549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823" name="CasellaDiTesto 139"/>
            <p:cNvSpPr txBox="1">
              <a:spLocks noChangeArrowheads="1"/>
            </p:cNvSpPr>
            <p:nvPr/>
          </p:nvSpPr>
          <p:spPr bwMode="auto">
            <a:xfrm>
              <a:off x="6514474" y="1068157"/>
              <a:ext cx="12348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multiple</a:t>
              </a:r>
              <a:br>
                <a:rPr lang="it-IT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</a:br>
              <a:r>
                <a:rPr lang="it-IT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reflections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Cost Map Results</a:t>
            </a:r>
          </a:p>
        </p:txBody>
      </p:sp>
      <p:sp>
        <p:nvSpPr>
          <p:cNvPr id="77826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endParaRPr lang="it-IT" smtClean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57200" y="5613400"/>
            <a:ext cx="8229600" cy="7683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a comparison of the real cost (left) and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our GPU-based cost estimate (right)</a:t>
            </a:r>
            <a:endParaRPr lang="it-IT" sz="3200" dirty="0">
              <a:latin typeface="+mn-lt"/>
            </a:endParaRPr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1052513"/>
            <a:ext cx="4524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2475" y="1052513"/>
            <a:ext cx="45370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Cost Map Results</a:t>
            </a:r>
          </a:p>
        </p:txBody>
      </p:sp>
      <p:sp>
        <p:nvSpPr>
          <p:cNvPr id="79874" name="Segnaposto contenuto 2"/>
          <p:cNvSpPr>
            <a:spLocks noGrp="1"/>
          </p:cNvSpPr>
          <p:nvPr>
            <p:ph idx="1"/>
          </p:nvPr>
        </p:nvSpPr>
        <p:spPr>
          <a:xfrm>
            <a:off x="457200" y="1062038"/>
            <a:ext cx="8229600" cy="4572000"/>
          </a:xfrm>
        </p:spPr>
        <p:txBody>
          <a:bodyPr/>
          <a:lstStyle/>
          <a:p>
            <a:endParaRPr lang="it-IT" smtClean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3" y="1095375"/>
            <a:ext cx="4500562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3588" y="1095375"/>
            <a:ext cx="4487862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457200" y="5613400"/>
            <a:ext cx="8229600" cy="7683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a comparison of the real cost (left) and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our GPU-based cost estimate (right)</a:t>
            </a:r>
            <a:endParaRPr lang="it-IT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Cost Map</a:t>
            </a:r>
          </a:p>
        </p:txBody>
      </p:sp>
      <p:sp>
        <p:nvSpPr>
          <p:cNvPr id="81922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it-IT" smtClean="0"/>
              <a:t>Improves load balancing</a:t>
            </a:r>
          </a:p>
          <a:p>
            <a:r>
              <a:rPr lang="it-IT" smtClean="0"/>
              <a:t>Two approaches</a:t>
            </a:r>
          </a:p>
          <a:p>
            <a:pPr lvl="1"/>
            <a:r>
              <a:rPr lang="it-IT" smtClean="0"/>
              <a:t>SAT Adaptive Tiling</a:t>
            </a:r>
          </a:p>
          <a:p>
            <a:pPr lvl="1"/>
            <a:r>
              <a:rPr lang="it-IT" smtClean="0"/>
              <a:t>SAT Sorting</a:t>
            </a:r>
          </a:p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SAT Adaptive Tiling</a:t>
            </a:r>
          </a:p>
        </p:txBody>
      </p:sp>
      <p:sp>
        <p:nvSpPr>
          <p:cNvPr id="83970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en-US" smtClean="0"/>
              <a:t>Adaptive subdivision of the image into tiles </a:t>
            </a:r>
            <a:r>
              <a:rPr lang="it-IT" smtClean="0"/>
              <a:t>of roughly equal cost</a:t>
            </a:r>
          </a:p>
          <a:p>
            <a:endParaRPr lang="it-IT" smtClean="0"/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2492375"/>
            <a:ext cx="337502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Cost Map and Adaptive Tiling</a:t>
            </a:r>
          </a:p>
        </p:txBody>
      </p:sp>
      <p:sp>
        <p:nvSpPr>
          <p:cNvPr id="86018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endParaRPr lang="it-IT" smtClean="0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30241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1175" y="2133600"/>
            <a:ext cx="30241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101850"/>
            <a:ext cx="305911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Decomposition/Mapping</a:t>
            </a:r>
          </a:p>
        </p:txBody>
      </p:sp>
      <p:sp>
        <p:nvSpPr>
          <p:cNvPr id="22530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it-IT" smtClean="0"/>
              <a:t>Decomposition:</a:t>
            </a:r>
          </a:p>
          <a:p>
            <a:pPr lvl="1"/>
            <a:r>
              <a:rPr lang="it-IT" smtClean="0"/>
              <a:t>subdivide the computation in tasks</a:t>
            </a:r>
          </a:p>
          <a:p>
            <a:r>
              <a:rPr lang="it-IT" smtClean="0"/>
              <a:t>Mapping </a:t>
            </a:r>
          </a:p>
          <a:p>
            <a:pPr lvl="1"/>
            <a:r>
              <a:rPr lang="it-IT" smtClean="0"/>
              <a:t>assing tasks to processors</a:t>
            </a:r>
          </a:p>
        </p:txBody>
      </p:sp>
      <p:sp>
        <p:nvSpPr>
          <p:cNvPr id="9" name="Rettangolo 8"/>
          <p:cNvSpPr/>
          <p:nvPr/>
        </p:nvSpPr>
        <p:spPr>
          <a:xfrm>
            <a:off x="323850" y="3644900"/>
            <a:ext cx="935038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1</a:t>
            </a:r>
            <a:endParaRPr lang="it-IT" baseline="-25000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692275" y="3644900"/>
            <a:ext cx="935038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endParaRPr lang="it-IT" baseline="-25000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059113" y="3644900"/>
            <a:ext cx="936625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3</a:t>
            </a:r>
            <a:endParaRPr lang="it-IT" baseline="-25000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427538" y="3644900"/>
            <a:ext cx="936625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4</a:t>
            </a:r>
            <a:endParaRPr lang="it-IT" baseline="-25000" dirty="0">
              <a:solidFill>
                <a:schemeClr val="tx1"/>
              </a:solidFill>
            </a:endParaRPr>
          </a:p>
        </p:txBody>
      </p:sp>
      <p:sp>
        <p:nvSpPr>
          <p:cNvPr id="18" name="Ovale 17"/>
          <p:cNvSpPr/>
          <p:nvPr/>
        </p:nvSpPr>
        <p:spPr>
          <a:xfrm>
            <a:off x="1042988" y="4941888"/>
            <a:ext cx="576262" cy="57467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</a:t>
            </a:r>
            <a:r>
              <a:rPr lang="it-IT" baseline="-25000" dirty="0"/>
              <a:t>1</a:t>
            </a:r>
            <a:endParaRPr lang="it-IT" baseline="-25000" dirty="0"/>
          </a:p>
        </p:txBody>
      </p:sp>
      <p:sp>
        <p:nvSpPr>
          <p:cNvPr id="19" name="Ovale 18"/>
          <p:cNvSpPr/>
          <p:nvPr/>
        </p:nvSpPr>
        <p:spPr>
          <a:xfrm>
            <a:off x="2124075" y="4941888"/>
            <a:ext cx="576263" cy="57467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</a:t>
            </a:r>
            <a:r>
              <a:rPr lang="it-IT" baseline="-25000" dirty="0"/>
              <a:t>2</a:t>
            </a:r>
            <a:endParaRPr lang="it-IT" baseline="-25000" dirty="0"/>
          </a:p>
        </p:txBody>
      </p:sp>
      <p:sp>
        <p:nvSpPr>
          <p:cNvPr id="20" name="Ovale 19"/>
          <p:cNvSpPr/>
          <p:nvPr/>
        </p:nvSpPr>
        <p:spPr>
          <a:xfrm>
            <a:off x="3132138" y="4941888"/>
            <a:ext cx="576262" cy="57467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</a:t>
            </a:r>
            <a:r>
              <a:rPr lang="it-IT" baseline="-25000" dirty="0"/>
              <a:t>3</a:t>
            </a:r>
            <a:endParaRPr lang="it-IT" baseline="-25000" dirty="0"/>
          </a:p>
        </p:txBody>
      </p:sp>
      <p:sp>
        <p:nvSpPr>
          <p:cNvPr id="21" name="Ovale 20"/>
          <p:cNvSpPr/>
          <p:nvPr/>
        </p:nvSpPr>
        <p:spPr>
          <a:xfrm>
            <a:off x="4211638" y="4941888"/>
            <a:ext cx="576262" cy="57467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</a:t>
            </a:r>
            <a:r>
              <a:rPr lang="it-IT" baseline="-25000" dirty="0"/>
              <a:t>4</a:t>
            </a:r>
            <a:endParaRPr lang="it-IT" baseline="-25000" dirty="0"/>
          </a:p>
        </p:txBody>
      </p:sp>
      <p:cxnSp>
        <p:nvCxnSpPr>
          <p:cNvPr id="23" name="Connettore 2 22"/>
          <p:cNvCxnSpPr>
            <a:stCxn id="9" idx="2"/>
            <a:endCxn id="18" idx="0"/>
          </p:cNvCxnSpPr>
          <p:nvPr/>
        </p:nvCxnSpPr>
        <p:spPr>
          <a:xfrm rot="16200000" flipH="1">
            <a:off x="665956" y="4275932"/>
            <a:ext cx="792163" cy="539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0" idx="2"/>
            <a:endCxn id="19" idx="0"/>
          </p:cNvCxnSpPr>
          <p:nvPr/>
        </p:nvCxnSpPr>
        <p:spPr>
          <a:xfrm rot="16200000" flipH="1">
            <a:off x="1889125" y="4419600"/>
            <a:ext cx="792163" cy="2524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1" idx="2"/>
            <a:endCxn id="20" idx="0"/>
          </p:cNvCxnSpPr>
          <p:nvPr/>
        </p:nvCxnSpPr>
        <p:spPr>
          <a:xfrm rot="5400000">
            <a:off x="3077368" y="4491832"/>
            <a:ext cx="792163" cy="1079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12" idx="2"/>
            <a:endCxn id="21" idx="0"/>
          </p:cNvCxnSpPr>
          <p:nvPr/>
        </p:nvCxnSpPr>
        <p:spPr>
          <a:xfrm rot="5400000">
            <a:off x="4302125" y="4348163"/>
            <a:ext cx="792163" cy="3952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o 188"/>
          <p:cNvGrpSpPr/>
          <p:nvPr/>
        </p:nvGrpSpPr>
        <p:grpSpPr>
          <a:xfrm>
            <a:off x="6587084" y="3439448"/>
            <a:ext cx="2009796" cy="2083484"/>
            <a:chOff x="4273986" y="4143368"/>
            <a:chExt cx="1969150" cy="2159624"/>
          </a:xfrm>
          <a:solidFill>
            <a:schemeClr val="accent1"/>
          </a:solidFill>
        </p:grpSpPr>
        <p:sp>
          <p:nvSpPr>
            <p:cNvPr id="17" name="Ovale 16"/>
            <p:cNvSpPr/>
            <p:nvPr/>
          </p:nvSpPr>
          <p:spPr>
            <a:xfrm>
              <a:off x="453653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" name="Connettore 1 21"/>
            <p:cNvCxnSpPr>
              <a:stCxn id="17" idx="6"/>
              <a:endCxn id="25" idx="2"/>
            </p:cNvCxnSpPr>
            <p:nvPr/>
          </p:nvCxnSpPr>
          <p:spPr>
            <a:xfrm>
              <a:off x="466781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" name="Ovale 24"/>
            <p:cNvSpPr/>
            <p:nvPr/>
          </p:nvSpPr>
          <p:spPr>
            <a:xfrm>
              <a:off x="479909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6" name="Connettore 1 25"/>
            <p:cNvCxnSpPr>
              <a:stCxn id="17" idx="4"/>
            </p:cNvCxnSpPr>
            <p:nvPr/>
          </p:nvCxnSpPr>
          <p:spPr>
            <a:xfrm rot="5400000">
              <a:off x="453865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Connettore 1 27"/>
            <p:cNvCxnSpPr>
              <a:stCxn id="25" idx="4"/>
            </p:cNvCxnSpPr>
            <p:nvPr/>
          </p:nvCxnSpPr>
          <p:spPr>
            <a:xfrm rot="5400000">
              <a:off x="480121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Connettore 1 28"/>
            <p:cNvCxnSpPr>
              <a:endCxn id="31" idx="2"/>
            </p:cNvCxnSpPr>
            <p:nvPr/>
          </p:nvCxnSpPr>
          <p:spPr>
            <a:xfrm>
              <a:off x="493036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" name="Ovale 30"/>
            <p:cNvSpPr/>
            <p:nvPr/>
          </p:nvSpPr>
          <p:spPr>
            <a:xfrm>
              <a:off x="506164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2" name="Connettore 1 31"/>
            <p:cNvCxnSpPr>
              <a:stCxn id="31" idx="4"/>
            </p:cNvCxnSpPr>
            <p:nvPr/>
          </p:nvCxnSpPr>
          <p:spPr>
            <a:xfrm rot="5400000">
              <a:off x="506376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Connettore 1 32"/>
            <p:cNvCxnSpPr>
              <a:endCxn id="34" idx="2"/>
            </p:cNvCxnSpPr>
            <p:nvPr/>
          </p:nvCxnSpPr>
          <p:spPr>
            <a:xfrm>
              <a:off x="519292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Ovale 33"/>
            <p:cNvSpPr/>
            <p:nvPr/>
          </p:nvSpPr>
          <p:spPr>
            <a:xfrm>
              <a:off x="532419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5" name="Connettore 1 34"/>
            <p:cNvCxnSpPr>
              <a:stCxn id="34" idx="4"/>
            </p:cNvCxnSpPr>
            <p:nvPr/>
          </p:nvCxnSpPr>
          <p:spPr>
            <a:xfrm rot="5400000">
              <a:off x="532631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Connettore 1 35"/>
            <p:cNvCxnSpPr>
              <a:endCxn id="37" idx="2"/>
            </p:cNvCxnSpPr>
            <p:nvPr/>
          </p:nvCxnSpPr>
          <p:spPr>
            <a:xfrm>
              <a:off x="545547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7" name="Ovale 36"/>
            <p:cNvSpPr/>
            <p:nvPr/>
          </p:nvSpPr>
          <p:spPr>
            <a:xfrm>
              <a:off x="558675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8" name="Connettore 1 37"/>
            <p:cNvCxnSpPr>
              <a:stCxn id="37" idx="4"/>
            </p:cNvCxnSpPr>
            <p:nvPr/>
          </p:nvCxnSpPr>
          <p:spPr>
            <a:xfrm rot="5400000">
              <a:off x="558887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Connettore 1 38"/>
            <p:cNvCxnSpPr>
              <a:endCxn id="40" idx="2"/>
            </p:cNvCxnSpPr>
            <p:nvPr/>
          </p:nvCxnSpPr>
          <p:spPr>
            <a:xfrm>
              <a:off x="571802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0" name="Ovale 39"/>
            <p:cNvSpPr/>
            <p:nvPr/>
          </p:nvSpPr>
          <p:spPr>
            <a:xfrm>
              <a:off x="584930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1" name="Connettore 1 40"/>
            <p:cNvCxnSpPr>
              <a:stCxn id="40" idx="4"/>
            </p:cNvCxnSpPr>
            <p:nvPr/>
          </p:nvCxnSpPr>
          <p:spPr>
            <a:xfrm rot="5400000">
              <a:off x="585142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Connettore 1 41"/>
            <p:cNvCxnSpPr>
              <a:endCxn id="43" idx="2"/>
            </p:cNvCxnSpPr>
            <p:nvPr/>
          </p:nvCxnSpPr>
          <p:spPr>
            <a:xfrm>
              <a:off x="598058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" name="Ovale 42"/>
            <p:cNvSpPr/>
            <p:nvPr/>
          </p:nvSpPr>
          <p:spPr>
            <a:xfrm>
              <a:off x="611185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4" name="Connettore 1 43"/>
            <p:cNvCxnSpPr>
              <a:stCxn id="43" idx="4"/>
            </p:cNvCxnSpPr>
            <p:nvPr/>
          </p:nvCxnSpPr>
          <p:spPr>
            <a:xfrm rot="5400000">
              <a:off x="611397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5" name="Ovale 44"/>
            <p:cNvSpPr/>
            <p:nvPr/>
          </p:nvSpPr>
          <p:spPr>
            <a:xfrm>
              <a:off x="427398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6" name="Connettore 1 45"/>
            <p:cNvCxnSpPr>
              <a:stCxn id="45" idx="6"/>
            </p:cNvCxnSpPr>
            <p:nvPr/>
          </p:nvCxnSpPr>
          <p:spPr>
            <a:xfrm>
              <a:off x="4405263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Connettore 1 46"/>
            <p:cNvCxnSpPr>
              <a:stCxn id="45" idx="4"/>
            </p:cNvCxnSpPr>
            <p:nvPr/>
          </p:nvCxnSpPr>
          <p:spPr>
            <a:xfrm rot="5400000">
              <a:off x="427610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" name="Connettore 1 47"/>
            <p:cNvCxnSpPr>
              <a:endCxn id="49" idx="0"/>
            </p:cNvCxnSpPr>
            <p:nvPr/>
          </p:nvCxnSpPr>
          <p:spPr>
            <a:xfrm rot="5400000">
              <a:off x="453865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9" name="Ovale 48"/>
            <p:cNvSpPr/>
            <p:nvPr/>
          </p:nvSpPr>
          <p:spPr>
            <a:xfrm>
              <a:off x="453653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0" name="Connettore 1 49"/>
            <p:cNvCxnSpPr>
              <a:stCxn id="49" idx="6"/>
              <a:endCxn id="51" idx="2"/>
            </p:cNvCxnSpPr>
            <p:nvPr/>
          </p:nvCxnSpPr>
          <p:spPr>
            <a:xfrm>
              <a:off x="466781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" name="Ovale 50"/>
            <p:cNvSpPr/>
            <p:nvPr/>
          </p:nvSpPr>
          <p:spPr>
            <a:xfrm>
              <a:off x="479909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2" name="Connettore 1 51"/>
            <p:cNvCxnSpPr>
              <a:endCxn id="51" idx="0"/>
            </p:cNvCxnSpPr>
            <p:nvPr/>
          </p:nvCxnSpPr>
          <p:spPr>
            <a:xfrm rot="5400000">
              <a:off x="480121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3" name="Connettore 1 52"/>
            <p:cNvCxnSpPr>
              <a:endCxn id="54" idx="2"/>
            </p:cNvCxnSpPr>
            <p:nvPr/>
          </p:nvCxnSpPr>
          <p:spPr>
            <a:xfrm>
              <a:off x="493036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4" name="Ovale 53"/>
            <p:cNvSpPr/>
            <p:nvPr/>
          </p:nvSpPr>
          <p:spPr>
            <a:xfrm>
              <a:off x="506164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5" name="Connettore 1 54"/>
            <p:cNvCxnSpPr>
              <a:endCxn id="54" idx="0"/>
            </p:cNvCxnSpPr>
            <p:nvPr/>
          </p:nvCxnSpPr>
          <p:spPr>
            <a:xfrm rot="5400000">
              <a:off x="506376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Connettore 1 55"/>
            <p:cNvCxnSpPr>
              <a:endCxn id="57" idx="2"/>
            </p:cNvCxnSpPr>
            <p:nvPr/>
          </p:nvCxnSpPr>
          <p:spPr>
            <a:xfrm>
              <a:off x="519292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7" name="Ovale 56"/>
            <p:cNvSpPr/>
            <p:nvPr/>
          </p:nvSpPr>
          <p:spPr>
            <a:xfrm>
              <a:off x="532419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8" name="Connettore 1 57"/>
            <p:cNvCxnSpPr>
              <a:endCxn id="57" idx="0"/>
            </p:cNvCxnSpPr>
            <p:nvPr/>
          </p:nvCxnSpPr>
          <p:spPr>
            <a:xfrm rot="5400000">
              <a:off x="532631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" name="Connettore 1 58"/>
            <p:cNvCxnSpPr>
              <a:endCxn id="60" idx="2"/>
            </p:cNvCxnSpPr>
            <p:nvPr/>
          </p:nvCxnSpPr>
          <p:spPr>
            <a:xfrm>
              <a:off x="545547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0" name="Ovale 59"/>
            <p:cNvSpPr/>
            <p:nvPr/>
          </p:nvSpPr>
          <p:spPr>
            <a:xfrm>
              <a:off x="558675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1" name="Connettore 1 60"/>
            <p:cNvCxnSpPr>
              <a:endCxn id="60" idx="0"/>
            </p:cNvCxnSpPr>
            <p:nvPr/>
          </p:nvCxnSpPr>
          <p:spPr>
            <a:xfrm rot="5400000">
              <a:off x="558887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Connettore 1 61"/>
            <p:cNvCxnSpPr>
              <a:endCxn id="63" idx="2"/>
            </p:cNvCxnSpPr>
            <p:nvPr/>
          </p:nvCxnSpPr>
          <p:spPr>
            <a:xfrm>
              <a:off x="571802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3" name="Ovale 62"/>
            <p:cNvSpPr/>
            <p:nvPr/>
          </p:nvSpPr>
          <p:spPr>
            <a:xfrm>
              <a:off x="584930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4" name="Connettore 1 63"/>
            <p:cNvCxnSpPr>
              <a:endCxn id="63" idx="0"/>
            </p:cNvCxnSpPr>
            <p:nvPr/>
          </p:nvCxnSpPr>
          <p:spPr>
            <a:xfrm rot="5400000">
              <a:off x="585142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Connettore 1 64"/>
            <p:cNvCxnSpPr>
              <a:endCxn id="66" idx="2"/>
            </p:cNvCxnSpPr>
            <p:nvPr/>
          </p:nvCxnSpPr>
          <p:spPr>
            <a:xfrm>
              <a:off x="598058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6" name="Ovale 65"/>
            <p:cNvSpPr/>
            <p:nvPr/>
          </p:nvSpPr>
          <p:spPr>
            <a:xfrm>
              <a:off x="611185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7" name="Connettore 1 66"/>
            <p:cNvCxnSpPr>
              <a:endCxn id="66" idx="0"/>
            </p:cNvCxnSpPr>
            <p:nvPr/>
          </p:nvCxnSpPr>
          <p:spPr>
            <a:xfrm rot="5400000">
              <a:off x="611397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Connettore 1 67"/>
            <p:cNvCxnSpPr>
              <a:endCxn id="69" idx="0"/>
            </p:cNvCxnSpPr>
            <p:nvPr/>
          </p:nvCxnSpPr>
          <p:spPr>
            <a:xfrm rot="5400000">
              <a:off x="427610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Ovale 68"/>
            <p:cNvSpPr/>
            <p:nvPr/>
          </p:nvSpPr>
          <p:spPr>
            <a:xfrm>
              <a:off x="427398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0" name="Connettore 1 69"/>
            <p:cNvCxnSpPr>
              <a:stCxn id="69" idx="6"/>
            </p:cNvCxnSpPr>
            <p:nvPr/>
          </p:nvCxnSpPr>
          <p:spPr>
            <a:xfrm>
              <a:off x="4405263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1" name="Ovale 70"/>
            <p:cNvSpPr/>
            <p:nvPr/>
          </p:nvSpPr>
          <p:spPr>
            <a:xfrm>
              <a:off x="453653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2" name="Connettore 1 71"/>
            <p:cNvCxnSpPr>
              <a:stCxn id="71" idx="6"/>
              <a:endCxn id="73" idx="2"/>
            </p:cNvCxnSpPr>
            <p:nvPr/>
          </p:nvCxnSpPr>
          <p:spPr>
            <a:xfrm>
              <a:off x="466781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Ovale 72"/>
            <p:cNvSpPr/>
            <p:nvPr/>
          </p:nvSpPr>
          <p:spPr>
            <a:xfrm>
              <a:off x="479909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4" name="Connettore 1 73"/>
            <p:cNvCxnSpPr>
              <a:endCxn id="75" idx="2"/>
            </p:cNvCxnSpPr>
            <p:nvPr/>
          </p:nvCxnSpPr>
          <p:spPr>
            <a:xfrm>
              <a:off x="493036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5" name="Ovale 74"/>
            <p:cNvSpPr/>
            <p:nvPr/>
          </p:nvSpPr>
          <p:spPr>
            <a:xfrm>
              <a:off x="506164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6" name="Connettore 1 75"/>
            <p:cNvCxnSpPr>
              <a:endCxn id="77" idx="2"/>
            </p:cNvCxnSpPr>
            <p:nvPr/>
          </p:nvCxnSpPr>
          <p:spPr>
            <a:xfrm>
              <a:off x="519292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7" name="Ovale 76"/>
            <p:cNvSpPr/>
            <p:nvPr/>
          </p:nvSpPr>
          <p:spPr>
            <a:xfrm>
              <a:off x="532419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8" name="Connettore 1 77"/>
            <p:cNvCxnSpPr>
              <a:endCxn id="79" idx="2"/>
            </p:cNvCxnSpPr>
            <p:nvPr/>
          </p:nvCxnSpPr>
          <p:spPr>
            <a:xfrm>
              <a:off x="545547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Ovale 78"/>
            <p:cNvSpPr/>
            <p:nvPr/>
          </p:nvSpPr>
          <p:spPr>
            <a:xfrm>
              <a:off x="558675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0" name="Connettore 1 79"/>
            <p:cNvCxnSpPr>
              <a:endCxn id="81" idx="2"/>
            </p:cNvCxnSpPr>
            <p:nvPr/>
          </p:nvCxnSpPr>
          <p:spPr>
            <a:xfrm>
              <a:off x="571802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1" name="Ovale 80"/>
            <p:cNvSpPr/>
            <p:nvPr/>
          </p:nvSpPr>
          <p:spPr>
            <a:xfrm>
              <a:off x="584930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2" name="Connettore 1 81"/>
            <p:cNvCxnSpPr>
              <a:endCxn id="83" idx="2"/>
            </p:cNvCxnSpPr>
            <p:nvPr/>
          </p:nvCxnSpPr>
          <p:spPr>
            <a:xfrm>
              <a:off x="598058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3" name="Ovale 82"/>
            <p:cNvSpPr/>
            <p:nvPr/>
          </p:nvSpPr>
          <p:spPr>
            <a:xfrm>
              <a:off x="611185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4" name="Ovale 83"/>
            <p:cNvSpPr/>
            <p:nvPr/>
          </p:nvSpPr>
          <p:spPr>
            <a:xfrm>
              <a:off x="427398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5" name="Connettore 1 84"/>
            <p:cNvCxnSpPr>
              <a:stCxn id="84" idx="6"/>
            </p:cNvCxnSpPr>
            <p:nvPr/>
          </p:nvCxnSpPr>
          <p:spPr>
            <a:xfrm>
              <a:off x="4405263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6" name="Connettore 1 85"/>
            <p:cNvCxnSpPr/>
            <p:nvPr/>
          </p:nvCxnSpPr>
          <p:spPr>
            <a:xfrm rot="5400000">
              <a:off x="453865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7" name="Connettore 1 86"/>
            <p:cNvCxnSpPr/>
            <p:nvPr/>
          </p:nvCxnSpPr>
          <p:spPr>
            <a:xfrm rot="5400000">
              <a:off x="480121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8" name="Connettore 1 87"/>
            <p:cNvCxnSpPr/>
            <p:nvPr/>
          </p:nvCxnSpPr>
          <p:spPr>
            <a:xfrm rot="5400000">
              <a:off x="506376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9" name="Connettore 1 88"/>
            <p:cNvCxnSpPr/>
            <p:nvPr/>
          </p:nvCxnSpPr>
          <p:spPr>
            <a:xfrm rot="5400000">
              <a:off x="532631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0" name="Connettore 1 89"/>
            <p:cNvCxnSpPr/>
            <p:nvPr/>
          </p:nvCxnSpPr>
          <p:spPr>
            <a:xfrm rot="5400000">
              <a:off x="558887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1" name="Connettore 1 90"/>
            <p:cNvCxnSpPr/>
            <p:nvPr/>
          </p:nvCxnSpPr>
          <p:spPr>
            <a:xfrm rot="5400000">
              <a:off x="585142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Connettore 1 91"/>
            <p:cNvCxnSpPr/>
            <p:nvPr/>
          </p:nvCxnSpPr>
          <p:spPr>
            <a:xfrm rot="5400000">
              <a:off x="611397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3" name="Connettore 1 92"/>
            <p:cNvCxnSpPr/>
            <p:nvPr/>
          </p:nvCxnSpPr>
          <p:spPr>
            <a:xfrm rot="5400000">
              <a:off x="427610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4" name="Connettore 1 93"/>
            <p:cNvCxnSpPr>
              <a:endCxn id="95" idx="0"/>
            </p:cNvCxnSpPr>
            <p:nvPr/>
          </p:nvCxnSpPr>
          <p:spPr>
            <a:xfrm rot="5400000">
              <a:off x="453865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5" name="Ovale 94"/>
            <p:cNvSpPr/>
            <p:nvPr/>
          </p:nvSpPr>
          <p:spPr>
            <a:xfrm>
              <a:off x="453653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6" name="Connettore 1 95"/>
            <p:cNvCxnSpPr>
              <a:stCxn id="95" idx="6"/>
              <a:endCxn id="97" idx="2"/>
            </p:cNvCxnSpPr>
            <p:nvPr/>
          </p:nvCxnSpPr>
          <p:spPr>
            <a:xfrm>
              <a:off x="466781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7" name="Ovale 96"/>
            <p:cNvSpPr/>
            <p:nvPr/>
          </p:nvSpPr>
          <p:spPr>
            <a:xfrm>
              <a:off x="479909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8" name="Connettore 1 97"/>
            <p:cNvCxnSpPr>
              <a:endCxn id="97" idx="0"/>
            </p:cNvCxnSpPr>
            <p:nvPr/>
          </p:nvCxnSpPr>
          <p:spPr>
            <a:xfrm rot="5400000">
              <a:off x="480121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9" name="Connettore 1 98"/>
            <p:cNvCxnSpPr>
              <a:endCxn id="100" idx="2"/>
            </p:cNvCxnSpPr>
            <p:nvPr/>
          </p:nvCxnSpPr>
          <p:spPr>
            <a:xfrm>
              <a:off x="493036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0" name="Ovale 99"/>
            <p:cNvSpPr/>
            <p:nvPr/>
          </p:nvSpPr>
          <p:spPr>
            <a:xfrm>
              <a:off x="506164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1" name="Connettore 1 100"/>
            <p:cNvCxnSpPr>
              <a:endCxn id="100" idx="0"/>
            </p:cNvCxnSpPr>
            <p:nvPr/>
          </p:nvCxnSpPr>
          <p:spPr>
            <a:xfrm rot="5400000">
              <a:off x="506376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2" name="Connettore 1 101"/>
            <p:cNvCxnSpPr>
              <a:endCxn id="103" idx="2"/>
            </p:cNvCxnSpPr>
            <p:nvPr/>
          </p:nvCxnSpPr>
          <p:spPr>
            <a:xfrm>
              <a:off x="519292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3" name="Ovale 102"/>
            <p:cNvSpPr/>
            <p:nvPr/>
          </p:nvSpPr>
          <p:spPr>
            <a:xfrm>
              <a:off x="532419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4" name="Connettore 1 103"/>
            <p:cNvCxnSpPr>
              <a:endCxn id="103" idx="0"/>
            </p:cNvCxnSpPr>
            <p:nvPr/>
          </p:nvCxnSpPr>
          <p:spPr>
            <a:xfrm rot="5400000">
              <a:off x="532631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5" name="Connettore 1 104"/>
            <p:cNvCxnSpPr>
              <a:endCxn id="106" idx="2"/>
            </p:cNvCxnSpPr>
            <p:nvPr/>
          </p:nvCxnSpPr>
          <p:spPr>
            <a:xfrm>
              <a:off x="545547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6" name="Ovale 105"/>
            <p:cNvSpPr/>
            <p:nvPr/>
          </p:nvSpPr>
          <p:spPr>
            <a:xfrm>
              <a:off x="558675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7" name="Connettore 1 106"/>
            <p:cNvCxnSpPr>
              <a:endCxn id="106" idx="0"/>
            </p:cNvCxnSpPr>
            <p:nvPr/>
          </p:nvCxnSpPr>
          <p:spPr>
            <a:xfrm rot="5400000">
              <a:off x="558887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8" name="Connettore 1 107"/>
            <p:cNvCxnSpPr>
              <a:endCxn id="109" idx="2"/>
            </p:cNvCxnSpPr>
            <p:nvPr/>
          </p:nvCxnSpPr>
          <p:spPr>
            <a:xfrm>
              <a:off x="571802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9" name="Ovale 108"/>
            <p:cNvSpPr/>
            <p:nvPr/>
          </p:nvSpPr>
          <p:spPr>
            <a:xfrm>
              <a:off x="584930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0" name="Connettore 1 109"/>
            <p:cNvCxnSpPr>
              <a:endCxn id="109" idx="0"/>
            </p:cNvCxnSpPr>
            <p:nvPr/>
          </p:nvCxnSpPr>
          <p:spPr>
            <a:xfrm rot="5400000">
              <a:off x="585142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1" name="Connettore 1 110"/>
            <p:cNvCxnSpPr>
              <a:endCxn id="112" idx="2"/>
            </p:cNvCxnSpPr>
            <p:nvPr/>
          </p:nvCxnSpPr>
          <p:spPr>
            <a:xfrm>
              <a:off x="598058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2" name="Ovale 111"/>
            <p:cNvSpPr/>
            <p:nvPr/>
          </p:nvSpPr>
          <p:spPr>
            <a:xfrm>
              <a:off x="611185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3" name="Connettore 1 112"/>
            <p:cNvCxnSpPr>
              <a:endCxn id="112" idx="0"/>
            </p:cNvCxnSpPr>
            <p:nvPr/>
          </p:nvCxnSpPr>
          <p:spPr>
            <a:xfrm rot="5400000">
              <a:off x="611397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4" name="Connettore 1 113"/>
            <p:cNvCxnSpPr>
              <a:endCxn id="115" idx="0"/>
            </p:cNvCxnSpPr>
            <p:nvPr/>
          </p:nvCxnSpPr>
          <p:spPr>
            <a:xfrm rot="5400000">
              <a:off x="427610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5" name="Ovale 114"/>
            <p:cNvSpPr/>
            <p:nvPr/>
          </p:nvSpPr>
          <p:spPr>
            <a:xfrm>
              <a:off x="427398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6" name="Connettore 1 115"/>
            <p:cNvCxnSpPr>
              <a:stCxn id="115" idx="6"/>
            </p:cNvCxnSpPr>
            <p:nvPr/>
          </p:nvCxnSpPr>
          <p:spPr>
            <a:xfrm>
              <a:off x="4405263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7" name="Ovale 116"/>
            <p:cNvSpPr/>
            <p:nvPr/>
          </p:nvSpPr>
          <p:spPr>
            <a:xfrm>
              <a:off x="453653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8" name="Connettore 1 117"/>
            <p:cNvCxnSpPr>
              <a:stCxn id="117" idx="6"/>
              <a:endCxn id="119" idx="2"/>
            </p:cNvCxnSpPr>
            <p:nvPr/>
          </p:nvCxnSpPr>
          <p:spPr>
            <a:xfrm>
              <a:off x="466781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9" name="Ovale 118"/>
            <p:cNvSpPr/>
            <p:nvPr/>
          </p:nvSpPr>
          <p:spPr>
            <a:xfrm>
              <a:off x="479909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0" name="Connettore 1 119"/>
            <p:cNvCxnSpPr>
              <a:endCxn id="121" idx="2"/>
            </p:cNvCxnSpPr>
            <p:nvPr/>
          </p:nvCxnSpPr>
          <p:spPr>
            <a:xfrm>
              <a:off x="493036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1" name="Ovale 120"/>
            <p:cNvSpPr/>
            <p:nvPr/>
          </p:nvSpPr>
          <p:spPr>
            <a:xfrm>
              <a:off x="506164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2" name="Connettore 1 121"/>
            <p:cNvCxnSpPr>
              <a:endCxn id="123" idx="2"/>
            </p:cNvCxnSpPr>
            <p:nvPr/>
          </p:nvCxnSpPr>
          <p:spPr>
            <a:xfrm>
              <a:off x="519292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3" name="Ovale 122"/>
            <p:cNvSpPr/>
            <p:nvPr/>
          </p:nvSpPr>
          <p:spPr>
            <a:xfrm>
              <a:off x="532419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4" name="Connettore 1 123"/>
            <p:cNvCxnSpPr>
              <a:endCxn id="125" idx="2"/>
            </p:cNvCxnSpPr>
            <p:nvPr/>
          </p:nvCxnSpPr>
          <p:spPr>
            <a:xfrm>
              <a:off x="545547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5" name="Ovale 124"/>
            <p:cNvSpPr/>
            <p:nvPr/>
          </p:nvSpPr>
          <p:spPr>
            <a:xfrm>
              <a:off x="558675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6" name="Connettore 1 125"/>
            <p:cNvCxnSpPr>
              <a:endCxn id="127" idx="2"/>
            </p:cNvCxnSpPr>
            <p:nvPr/>
          </p:nvCxnSpPr>
          <p:spPr>
            <a:xfrm>
              <a:off x="571802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7" name="Ovale 126"/>
            <p:cNvSpPr/>
            <p:nvPr/>
          </p:nvSpPr>
          <p:spPr>
            <a:xfrm>
              <a:off x="584930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8" name="Connettore 1 127"/>
            <p:cNvCxnSpPr>
              <a:endCxn id="129" idx="2"/>
            </p:cNvCxnSpPr>
            <p:nvPr/>
          </p:nvCxnSpPr>
          <p:spPr>
            <a:xfrm>
              <a:off x="598058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9" name="Ovale 128"/>
            <p:cNvSpPr/>
            <p:nvPr/>
          </p:nvSpPr>
          <p:spPr>
            <a:xfrm>
              <a:off x="611185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0" name="Ovale 129"/>
            <p:cNvSpPr/>
            <p:nvPr/>
          </p:nvSpPr>
          <p:spPr>
            <a:xfrm>
              <a:off x="427398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1" name="Connettore 1 130"/>
            <p:cNvCxnSpPr>
              <a:stCxn id="130" idx="6"/>
            </p:cNvCxnSpPr>
            <p:nvPr/>
          </p:nvCxnSpPr>
          <p:spPr>
            <a:xfrm>
              <a:off x="4405263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Connettore 1 131"/>
            <p:cNvCxnSpPr>
              <a:endCxn id="133" idx="0"/>
            </p:cNvCxnSpPr>
            <p:nvPr/>
          </p:nvCxnSpPr>
          <p:spPr>
            <a:xfrm rot="5400000">
              <a:off x="453865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3" name="Ovale 132"/>
            <p:cNvSpPr/>
            <p:nvPr/>
          </p:nvSpPr>
          <p:spPr>
            <a:xfrm>
              <a:off x="453653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4" name="Connettore 1 133"/>
            <p:cNvCxnSpPr>
              <a:stCxn id="133" idx="6"/>
              <a:endCxn id="135" idx="2"/>
            </p:cNvCxnSpPr>
            <p:nvPr/>
          </p:nvCxnSpPr>
          <p:spPr>
            <a:xfrm>
              <a:off x="466781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5" name="Ovale 134"/>
            <p:cNvSpPr/>
            <p:nvPr/>
          </p:nvSpPr>
          <p:spPr>
            <a:xfrm>
              <a:off x="479909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6" name="Connettore 1 135"/>
            <p:cNvCxnSpPr>
              <a:endCxn id="135" idx="0"/>
            </p:cNvCxnSpPr>
            <p:nvPr/>
          </p:nvCxnSpPr>
          <p:spPr>
            <a:xfrm rot="5400000">
              <a:off x="480121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7" name="Connettore 1 136"/>
            <p:cNvCxnSpPr>
              <a:endCxn id="138" idx="2"/>
            </p:cNvCxnSpPr>
            <p:nvPr/>
          </p:nvCxnSpPr>
          <p:spPr>
            <a:xfrm>
              <a:off x="493036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8" name="Ovale 137"/>
            <p:cNvSpPr/>
            <p:nvPr/>
          </p:nvSpPr>
          <p:spPr>
            <a:xfrm>
              <a:off x="506164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9" name="Connettore 1 138"/>
            <p:cNvCxnSpPr>
              <a:endCxn id="138" idx="0"/>
            </p:cNvCxnSpPr>
            <p:nvPr/>
          </p:nvCxnSpPr>
          <p:spPr>
            <a:xfrm rot="5400000">
              <a:off x="506376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0" name="Connettore 1 139"/>
            <p:cNvCxnSpPr>
              <a:endCxn id="141" idx="2"/>
            </p:cNvCxnSpPr>
            <p:nvPr/>
          </p:nvCxnSpPr>
          <p:spPr>
            <a:xfrm>
              <a:off x="519292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1" name="Ovale 140"/>
            <p:cNvSpPr/>
            <p:nvPr/>
          </p:nvSpPr>
          <p:spPr>
            <a:xfrm>
              <a:off x="532419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2" name="Connettore 1 141"/>
            <p:cNvCxnSpPr>
              <a:endCxn id="141" idx="0"/>
            </p:cNvCxnSpPr>
            <p:nvPr/>
          </p:nvCxnSpPr>
          <p:spPr>
            <a:xfrm rot="5400000">
              <a:off x="532631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3" name="Connettore 1 142"/>
            <p:cNvCxnSpPr>
              <a:endCxn id="144" idx="2"/>
            </p:cNvCxnSpPr>
            <p:nvPr/>
          </p:nvCxnSpPr>
          <p:spPr>
            <a:xfrm>
              <a:off x="545547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4" name="Ovale 143"/>
            <p:cNvSpPr/>
            <p:nvPr/>
          </p:nvSpPr>
          <p:spPr>
            <a:xfrm>
              <a:off x="558675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5" name="Connettore 1 144"/>
            <p:cNvCxnSpPr>
              <a:endCxn id="144" idx="0"/>
            </p:cNvCxnSpPr>
            <p:nvPr/>
          </p:nvCxnSpPr>
          <p:spPr>
            <a:xfrm rot="5400000">
              <a:off x="558887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6" name="Connettore 1 145"/>
            <p:cNvCxnSpPr>
              <a:endCxn id="147" idx="2"/>
            </p:cNvCxnSpPr>
            <p:nvPr/>
          </p:nvCxnSpPr>
          <p:spPr>
            <a:xfrm>
              <a:off x="571802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7" name="Ovale 146"/>
            <p:cNvSpPr/>
            <p:nvPr/>
          </p:nvSpPr>
          <p:spPr>
            <a:xfrm>
              <a:off x="584930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8" name="Connettore 1 147"/>
            <p:cNvCxnSpPr>
              <a:endCxn id="147" idx="0"/>
            </p:cNvCxnSpPr>
            <p:nvPr/>
          </p:nvCxnSpPr>
          <p:spPr>
            <a:xfrm rot="5400000">
              <a:off x="585142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9" name="Connettore 1 148"/>
            <p:cNvCxnSpPr>
              <a:endCxn id="150" idx="2"/>
            </p:cNvCxnSpPr>
            <p:nvPr/>
          </p:nvCxnSpPr>
          <p:spPr>
            <a:xfrm>
              <a:off x="598058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0" name="Ovale 149"/>
            <p:cNvSpPr/>
            <p:nvPr/>
          </p:nvSpPr>
          <p:spPr>
            <a:xfrm>
              <a:off x="611185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1" name="Connettore 1 150"/>
            <p:cNvCxnSpPr>
              <a:endCxn id="150" idx="0"/>
            </p:cNvCxnSpPr>
            <p:nvPr/>
          </p:nvCxnSpPr>
          <p:spPr>
            <a:xfrm rot="5400000">
              <a:off x="611397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2" name="Connettore 1 151"/>
            <p:cNvCxnSpPr>
              <a:endCxn id="153" idx="0"/>
            </p:cNvCxnSpPr>
            <p:nvPr/>
          </p:nvCxnSpPr>
          <p:spPr>
            <a:xfrm rot="5400000">
              <a:off x="427610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3" name="Ovale 152"/>
            <p:cNvSpPr/>
            <p:nvPr/>
          </p:nvSpPr>
          <p:spPr>
            <a:xfrm>
              <a:off x="427398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4" name="Connettore 1 153"/>
            <p:cNvCxnSpPr>
              <a:stCxn id="153" idx="6"/>
            </p:cNvCxnSpPr>
            <p:nvPr/>
          </p:nvCxnSpPr>
          <p:spPr>
            <a:xfrm>
              <a:off x="4405263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5" name="Connettore 1 154"/>
            <p:cNvCxnSpPr/>
            <p:nvPr/>
          </p:nvCxnSpPr>
          <p:spPr>
            <a:xfrm rot="5400000">
              <a:off x="453865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6" name="Connettore 1 155"/>
            <p:cNvCxnSpPr/>
            <p:nvPr/>
          </p:nvCxnSpPr>
          <p:spPr>
            <a:xfrm rot="5400000">
              <a:off x="480121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7" name="Connettore 1 156"/>
            <p:cNvCxnSpPr/>
            <p:nvPr/>
          </p:nvCxnSpPr>
          <p:spPr>
            <a:xfrm rot="5400000">
              <a:off x="506376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Connettore 1 157"/>
            <p:cNvCxnSpPr/>
            <p:nvPr/>
          </p:nvCxnSpPr>
          <p:spPr>
            <a:xfrm rot="5400000">
              <a:off x="532631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9" name="Connettore 1 158"/>
            <p:cNvCxnSpPr/>
            <p:nvPr/>
          </p:nvCxnSpPr>
          <p:spPr>
            <a:xfrm rot="5400000">
              <a:off x="558887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0" name="Connettore 1 159"/>
            <p:cNvCxnSpPr/>
            <p:nvPr/>
          </p:nvCxnSpPr>
          <p:spPr>
            <a:xfrm rot="5400000">
              <a:off x="585142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Connettore 1 160"/>
            <p:cNvCxnSpPr/>
            <p:nvPr/>
          </p:nvCxnSpPr>
          <p:spPr>
            <a:xfrm rot="5400000">
              <a:off x="611397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2" name="Connettore 1 161"/>
            <p:cNvCxnSpPr/>
            <p:nvPr/>
          </p:nvCxnSpPr>
          <p:spPr>
            <a:xfrm rot="5400000">
              <a:off x="427610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3" name="Connettore 1 162"/>
            <p:cNvCxnSpPr>
              <a:endCxn id="164" idx="0"/>
            </p:cNvCxnSpPr>
            <p:nvPr/>
          </p:nvCxnSpPr>
          <p:spPr>
            <a:xfrm rot="5400000">
              <a:off x="453865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4" name="Ovale 163"/>
            <p:cNvSpPr/>
            <p:nvPr/>
          </p:nvSpPr>
          <p:spPr>
            <a:xfrm>
              <a:off x="453653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5" name="Connettore 1 164"/>
            <p:cNvCxnSpPr>
              <a:stCxn id="164" idx="6"/>
              <a:endCxn id="166" idx="2"/>
            </p:cNvCxnSpPr>
            <p:nvPr/>
          </p:nvCxnSpPr>
          <p:spPr>
            <a:xfrm>
              <a:off x="466781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6" name="Ovale 165"/>
            <p:cNvSpPr/>
            <p:nvPr/>
          </p:nvSpPr>
          <p:spPr>
            <a:xfrm>
              <a:off x="479909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7" name="Connettore 1 166"/>
            <p:cNvCxnSpPr>
              <a:endCxn id="166" idx="0"/>
            </p:cNvCxnSpPr>
            <p:nvPr/>
          </p:nvCxnSpPr>
          <p:spPr>
            <a:xfrm rot="5400000">
              <a:off x="480121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8" name="Connettore 1 167"/>
            <p:cNvCxnSpPr>
              <a:endCxn id="169" idx="2"/>
            </p:cNvCxnSpPr>
            <p:nvPr/>
          </p:nvCxnSpPr>
          <p:spPr>
            <a:xfrm>
              <a:off x="493036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9" name="Ovale 168"/>
            <p:cNvSpPr/>
            <p:nvPr/>
          </p:nvSpPr>
          <p:spPr>
            <a:xfrm>
              <a:off x="506164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0" name="Connettore 1 169"/>
            <p:cNvCxnSpPr>
              <a:endCxn id="169" idx="0"/>
            </p:cNvCxnSpPr>
            <p:nvPr/>
          </p:nvCxnSpPr>
          <p:spPr>
            <a:xfrm rot="5400000">
              <a:off x="506376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1" name="Connettore 1 170"/>
            <p:cNvCxnSpPr>
              <a:endCxn id="172" idx="2"/>
            </p:cNvCxnSpPr>
            <p:nvPr/>
          </p:nvCxnSpPr>
          <p:spPr>
            <a:xfrm>
              <a:off x="519292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2" name="Ovale 171"/>
            <p:cNvSpPr/>
            <p:nvPr/>
          </p:nvSpPr>
          <p:spPr>
            <a:xfrm>
              <a:off x="532419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3" name="Connettore 1 172"/>
            <p:cNvCxnSpPr>
              <a:endCxn id="172" idx="0"/>
            </p:cNvCxnSpPr>
            <p:nvPr/>
          </p:nvCxnSpPr>
          <p:spPr>
            <a:xfrm rot="5400000">
              <a:off x="532631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4" name="Connettore 1 173"/>
            <p:cNvCxnSpPr>
              <a:endCxn id="175" idx="2"/>
            </p:cNvCxnSpPr>
            <p:nvPr/>
          </p:nvCxnSpPr>
          <p:spPr>
            <a:xfrm>
              <a:off x="545547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5" name="Ovale 174"/>
            <p:cNvSpPr/>
            <p:nvPr/>
          </p:nvSpPr>
          <p:spPr>
            <a:xfrm>
              <a:off x="558675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6" name="Connettore 1 175"/>
            <p:cNvCxnSpPr>
              <a:endCxn id="175" idx="0"/>
            </p:cNvCxnSpPr>
            <p:nvPr/>
          </p:nvCxnSpPr>
          <p:spPr>
            <a:xfrm rot="5400000">
              <a:off x="558887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7" name="Connettore 1 176"/>
            <p:cNvCxnSpPr>
              <a:endCxn id="178" idx="2"/>
            </p:cNvCxnSpPr>
            <p:nvPr/>
          </p:nvCxnSpPr>
          <p:spPr>
            <a:xfrm>
              <a:off x="571802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8" name="Ovale 177"/>
            <p:cNvSpPr/>
            <p:nvPr/>
          </p:nvSpPr>
          <p:spPr>
            <a:xfrm>
              <a:off x="584930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9" name="Connettore 1 178"/>
            <p:cNvCxnSpPr>
              <a:endCxn id="178" idx="0"/>
            </p:cNvCxnSpPr>
            <p:nvPr/>
          </p:nvCxnSpPr>
          <p:spPr>
            <a:xfrm rot="5400000">
              <a:off x="585142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0" name="Connettore 1 179"/>
            <p:cNvCxnSpPr>
              <a:endCxn id="181" idx="2"/>
            </p:cNvCxnSpPr>
            <p:nvPr/>
          </p:nvCxnSpPr>
          <p:spPr>
            <a:xfrm>
              <a:off x="598058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1" name="Ovale 180"/>
            <p:cNvSpPr/>
            <p:nvPr/>
          </p:nvSpPr>
          <p:spPr>
            <a:xfrm>
              <a:off x="611185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82" name="Connettore 1 181"/>
            <p:cNvCxnSpPr>
              <a:endCxn id="181" idx="0"/>
            </p:cNvCxnSpPr>
            <p:nvPr/>
          </p:nvCxnSpPr>
          <p:spPr>
            <a:xfrm rot="5400000">
              <a:off x="611397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3" name="Connettore 1 182"/>
            <p:cNvCxnSpPr>
              <a:endCxn id="184" idx="0"/>
            </p:cNvCxnSpPr>
            <p:nvPr/>
          </p:nvCxnSpPr>
          <p:spPr>
            <a:xfrm rot="5400000">
              <a:off x="427610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4" name="Ovale 183"/>
            <p:cNvSpPr/>
            <p:nvPr/>
          </p:nvSpPr>
          <p:spPr>
            <a:xfrm>
              <a:off x="427398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85" name="Connettore 1 184"/>
            <p:cNvCxnSpPr>
              <a:stCxn id="184" idx="6"/>
            </p:cNvCxnSpPr>
            <p:nvPr/>
          </p:nvCxnSpPr>
          <p:spPr>
            <a:xfrm>
              <a:off x="4405263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6" name="Ovale 185"/>
            <p:cNvSpPr/>
            <p:nvPr/>
          </p:nvSpPr>
          <p:spPr>
            <a:xfrm>
              <a:off x="453653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87" name="Connettore 1 186"/>
            <p:cNvCxnSpPr>
              <a:stCxn id="186" idx="6"/>
              <a:endCxn id="188" idx="2"/>
            </p:cNvCxnSpPr>
            <p:nvPr/>
          </p:nvCxnSpPr>
          <p:spPr>
            <a:xfrm>
              <a:off x="466781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8" name="Ovale 187"/>
            <p:cNvSpPr/>
            <p:nvPr/>
          </p:nvSpPr>
          <p:spPr>
            <a:xfrm>
              <a:off x="479909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89" name="Connettore 1 188"/>
            <p:cNvCxnSpPr>
              <a:endCxn id="190" idx="2"/>
            </p:cNvCxnSpPr>
            <p:nvPr/>
          </p:nvCxnSpPr>
          <p:spPr>
            <a:xfrm>
              <a:off x="493036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0" name="Ovale 189"/>
            <p:cNvSpPr/>
            <p:nvPr/>
          </p:nvSpPr>
          <p:spPr>
            <a:xfrm>
              <a:off x="506164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1" name="Connettore 1 190"/>
            <p:cNvCxnSpPr>
              <a:endCxn id="192" idx="2"/>
            </p:cNvCxnSpPr>
            <p:nvPr/>
          </p:nvCxnSpPr>
          <p:spPr>
            <a:xfrm>
              <a:off x="519292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2" name="Ovale 191"/>
            <p:cNvSpPr/>
            <p:nvPr/>
          </p:nvSpPr>
          <p:spPr>
            <a:xfrm>
              <a:off x="532419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3" name="Connettore 1 192"/>
            <p:cNvCxnSpPr>
              <a:endCxn id="194" idx="2"/>
            </p:cNvCxnSpPr>
            <p:nvPr/>
          </p:nvCxnSpPr>
          <p:spPr>
            <a:xfrm>
              <a:off x="545547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4" name="Ovale 193"/>
            <p:cNvSpPr/>
            <p:nvPr/>
          </p:nvSpPr>
          <p:spPr>
            <a:xfrm>
              <a:off x="558675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5" name="Connettore 1 194"/>
            <p:cNvCxnSpPr>
              <a:endCxn id="196" idx="2"/>
            </p:cNvCxnSpPr>
            <p:nvPr/>
          </p:nvCxnSpPr>
          <p:spPr>
            <a:xfrm>
              <a:off x="571802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6" name="Ovale 195"/>
            <p:cNvSpPr/>
            <p:nvPr/>
          </p:nvSpPr>
          <p:spPr>
            <a:xfrm>
              <a:off x="584930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7" name="Connettore 1 196"/>
            <p:cNvCxnSpPr>
              <a:endCxn id="198" idx="2"/>
            </p:cNvCxnSpPr>
            <p:nvPr/>
          </p:nvCxnSpPr>
          <p:spPr>
            <a:xfrm>
              <a:off x="598058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8" name="Ovale 197"/>
            <p:cNvSpPr/>
            <p:nvPr/>
          </p:nvSpPr>
          <p:spPr>
            <a:xfrm>
              <a:off x="611185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9" name="Ovale 198"/>
            <p:cNvSpPr/>
            <p:nvPr/>
          </p:nvSpPr>
          <p:spPr>
            <a:xfrm>
              <a:off x="427398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00" name="Connettore 1 199"/>
            <p:cNvCxnSpPr>
              <a:stCxn id="199" idx="6"/>
            </p:cNvCxnSpPr>
            <p:nvPr/>
          </p:nvCxnSpPr>
          <p:spPr>
            <a:xfrm>
              <a:off x="4405263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01" name="Gruppo 200"/>
          <p:cNvGrpSpPr>
            <a:grpSpLocks/>
          </p:cNvGrpSpPr>
          <p:nvPr/>
        </p:nvGrpSpPr>
        <p:grpSpPr bwMode="auto">
          <a:xfrm>
            <a:off x="6443663" y="3357563"/>
            <a:ext cx="2260600" cy="2205037"/>
            <a:chOff x="4143372" y="4072339"/>
            <a:chExt cx="2215007" cy="2285619"/>
          </a:xfrm>
        </p:grpSpPr>
        <p:cxnSp>
          <p:nvCxnSpPr>
            <p:cNvPr id="202" name="Connettore 1 201"/>
            <p:cNvCxnSpPr/>
            <p:nvPr/>
          </p:nvCxnSpPr>
          <p:spPr>
            <a:xfrm rot="16200000">
              <a:off x="4108843" y="5214371"/>
              <a:ext cx="2285619" cy="15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/>
          </p:nvCxnSpPr>
          <p:spPr>
            <a:xfrm>
              <a:off x="4143372" y="5215971"/>
              <a:ext cx="22150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/>
          </p:nvCxnSpPr>
          <p:spPr>
            <a:xfrm>
              <a:off x="5250876" y="4626877"/>
              <a:ext cx="1107504" cy="16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/>
          </p:nvCxnSpPr>
          <p:spPr>
            <a:xfrm>
              <a:off x="5250876" y="5785319"/>
              <a:ext cx="1107504" cy="16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/>
          </p:nvCxnSpPr>
          <p:spPr>
            <a:xfrm rot="16200000">
              <a:off x="5487243" y="6071684"/>
              <a:ext cx="570993" cy="1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/>
          </p:nvCxnSpPr>
          <p:spPr>
            <a:xfrm>
              <a:off x="5250876" y="6063411"/>
              <a:ext cx="521086" cy="16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SAT Sorting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Use</a:t>
            </a:r>
            <a:r>
              <a:rPr lang="it-IT" dirty="0" smtClean="0"/>
              <a:t> a regular </a:t>
            </a:r>
            <a:r>
              <a:rPr lang="it-IT" dirty="0" err="1" smtClean="0"/>
              <a:t>subdivision</a:t>
            </a: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Sort</a:t>
            </a:r>
            <a:r>
              <a:rPr lang="it-IT" dirty="0" smtClean="0"/>
              <a:t> </a:t>
            </a:r>
            <a:r>
              <a:rPr lang="it-IT" dirty="0" err="1" smtClean="0"/>
              <a:t>tasks</a:t>
            </a:r>
            <a:r>
              <a:rPr lang="it-IT" dirty="0" smtClean="0"/>
              <a:t> (</a:t>
            </a:r>
            <a:r>
              <a:rPr lang="it-IT" dirty="0" err="1" smtClean="0"/>
              <a:t>=tiles</a:t>
            </a:r>
            <a:r>
              <a:rPr lang="it-IT" dirty="0" smtClean="0"/>
              <a:t>) </a:t>
            </a:r>
            <a:r>
              <a:rPr lang="it-IT" dirty="0" err="1" smtClean="0"/>
              <a:t>by</a:t>
            </a:r>
            <a:r>
              <a:rPr lang="it-IT" dirty="0" smtClean="0"/>
              <a:t> estimate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Dynamic</a:t>
            </a:r>
            <a:r>
              <a:rPr lang="it-IT" dirty="0" smtClean="0"/>
              <a:t> </a:t>
            </a:r>
            <a:r>
              <a:rPr lang="it-IT" dirty="0" err="1" smtClean="0"/>
              <a:t>load</a:t>
            </a:r>
            <a:r>
              <a:rPr lang="it-IT" dirty="0" smtClean="0"/>
              <a:t> </a:t>
            </a:r>
            <a:r>
              <a:rPr lang="it-IT" dirty="0" err="1" smtClean="0"/>
              <a:t>balancing</a:t>
            </a:r>
            <a:r>
              <a:rPr lang="it-IT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smtClean="0"/>
              <a:t>First </a:t>
            </a:r>
            <a:r>
              <a:rPr lang="it-IT" dirty="0" err="1" smtClean="0"/>
              <a:t>schedule</a:t>
            </a:r>
            <a:r>
              <a:rPr lang="it-IT" dirty="0" smtClean="0"/>
              <a:t> more </a:t>
            </a:r>
            <a:r>
              <a:rPr lang="it-IT" dirty="0" err="1" smtClean="0"/>
              <a:t>expensive</a:t>
            </a:r>
            <a:r>
              <a:rPr lang="it-IT" dirty="0" smtClean="0"/>
              <a:t> </a:t>
            </a:r>
            <a:r>
              <a:rPr lang="it-IT" dirty="0" err="1" smtClean="0"/>
              <a:t>tasks</a:t>
            </a:r>
            <a:r>
              <a:rPr lang="it-IT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err="1" smtClean="0"/>
              <a:t>Cheaper</a:t>
            </a:r>
            <a:r>
              <a:rPr lang="it-IT" dirty="0" smtClean="0"/>
              <a:t> </a:t>
            </a:r>
            <a:r>
              <a:rPr lang="it-IT" dirty="0" err="1" smtClean="0"/>
              <a:t>ones</a:t>
            </a:r>
            <a:r>
              <a:rPr lang="it-IT" dirty="0" smtClean="0"/>
              <a:t> at the end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err="1" smtClean="0"/>
              <a:t>Using</a:t>
            </a:r>
            <a:r>
              <a:rPr lang="it-IT" dirty="0" smtClean="0"/>
              <a:t> work </a:t>
            </a:r>
            <a:r>
              <a:rPr lang="it-IT" dirty="0" err="1" smtClean="0"/>
              <a:t>stealing</a:t>
            </a:r>
            <a:r>
              <a:rPr lang="it-IT" dirty="0" smtClean="0"/>
              <a:t>, </a:t>
            </a:r>
            <a:r>
              <a:rPr lang="it-IT" dirty="0" err="1" smtClean="0"/>
              <a:t>steals</a:t>
            </a:r>
            <a:r>
              <a:rPr lang="it-IT" dirty="0" smtClean="0"/>
              <a:t> involve </a:t>
            </a:r>
            <a:r>
              <a:rPr lang="it-IT" dirty="0" err="1" smtClean="0"/>
              <a:t>cheaper</a:t>
            </a:r>
            <a:r>
              <a:rPr lang="it-IT" dirty="0" smtClean="0"/>
              <a:t> </a:t>
            </a:r>
            <a:r>
              <a:rPr lang="it-IT" dirty="0" err="1" smtClean="0"/>
              <a:t>tasks</a:t>
            </a:r>
            <a:endParaRPr lang="it-IT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Assure</a:t>
            </a:r>
            <a:r>
              <a:rPr lang="it-IT" dirty="0" smtClean="0"/>
              <a:t> a fine </a:t>
            </a:r>
            <a:r>
              <a:rPr lang="it-IT" dirty="0" err="1" smtClean="0"/>
              <a:t>grained</a:t>
            </a:r>
            <a:r>
              <a:rPr lang="it-IT" dirty="0" smtClean="0"/>
              <a:t> </a:t>
            </a:r>
            <a:r>
              <a:rPr lang="it-IT" dirty="0" err="1" smtClean="0"/>
              <a:t>load</a:t>
            </a:r>
            <a:r>
              <a:rPr lang="it-IT" dirty="0" smtClean="0"/>
              <a:t> </a:t>
            </a:r>
            <a:r>
              <a:rPr lang="it-IT" dirty="0" err="1" smtClean="0"/>
              <a:t>balancing</a:t>
            </a: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Use</a:t>
            </a:r>
            <a:r>
              <a:rPr lang="it-IT" dirty="0" smtClean="0"/>
              <a:t> SAT (</a:t>
            </a:r>
            <a:r>
              <a:rPr lang="it-IT" dirty="0" err="1" smtClean="0"/>
              <a:t>Summed</a:t>
            </a:r>
            <a:r>
              <a:rPr lang="it-IT" dirty="0" smtClean="0"/>
              <a:t> Area </a:t>
            </a:r>
            <a:r>
              <a:rPr lang="it-IT" dirty="0" err="1" smtClean="0"/>
              <a:t>Table</a:t>
            </a:r>
            <a:r>
              <a:rPr lang="it-IT" dirty="0" smtClean="0"/>
              <a:t>) </a:t>
            </a:r>
            <a:r>
              <a:rPr lang="it-IT" dirty="0" err="1" smtClean="0"/>
              <a:t>for</a:t>
            </a:r>
            <a:r>
              <a:rPr lang="it-IT" dirty="0" smtClean="0"/>
              <a:t> fast </a:t>
            </a:r>
            <a:r>
              <a:rPr lang="it-IT" dirty="0" err="1" smtClean="0"/>
              <a:t>cost</a:t>
            </a:r>
            <a:r>
              <a:rPr lang="it-IT" dirty="0" smtClean="0"/>
              <a:t> </a:t>
            </a:r>
            <a:r>
              <a:rPr lang="it-IT" dirty="0" err="1" smtClean="0"/>
              <a:t>evaluation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a </a:t>
            </a:r>
            <a:r>
              <a:rPr lang="it-IT" dirty="0" err="1" smtClean="0"/>
              <a:t>tile</a:t>
            </a: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smtClean="0"/>
              <a:t>SAT [</a:t>
            </a:r>
            <a:r>
              <a:rPr lang="it-IT" dirty="0" err="1" smtClean="0"/>
              <a:t>Crow</a:t>
            </a:r>
            <a:r>
              <a:rPr lang="it-IT" dirty="0" smtClean="0"/>
              <a:t> &amp; Franklin, SIGGRAPH ‘84]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smtClean="0"/>
              <a:t>SAT on the GPU [</a:t>
            </a:r>
            <a:r>
              <a:rPr lang="it-IT" dirty="0" err="1" smtClean="0"/>
              <a:t>Hensley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al. 2005]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Work Stealing</a:t>
            </a:r>
          </a:p>
        </p:txBody>
      </p:sp>
      <p:grpSp>
        <p:nvGrpSpPr>
          <p:cNvPr id="90114" name="Gruppo 3"/>
          <p:cNvGrpSpPr>
            <a:grpSpLocks/>
          </p:cNvGrpSpPr>
          <p:nvPr/>
        </p:nvGrpSpPr>
        <p:grpSpPr bwMode="auto">
          <a:xfrm>
            <a:off x="857250" y="1428750"/>
            <a:ext cx="7319963" cy="4286250"/>
            <a:chOff x="857224" y="1571612"/>
            <a:chExt cx="7319975" cy="4286280"/>
          </a:xfrm>
        </p:grpSpPr>
        <p:sp>
          <p:nvSpPr>
            <p:cNvPr id="5" name="Ovale 4"/>
            <p:cNvSpPr/>
            <p:nvPr/>
          </p:nvSpPr>
          <p:spPr>
            <a:xfrm>
              <a:off x="4071917" y="1571612"/>
              <a:ext cx="428626" cy="4286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6" name="Ovale 5"/>
            <p:cNvSpPr/>
            <p:nvPr/>
          </p:nvSpPr>
          <p:spPr>
            <a:xfrm>
              <a:off x="2000226" y="3286124"/>
              <a:ext cx="428626" cy="4286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7" name="Ovale 6"/>
            <p:cNvSpPr/>
            <p:nvPr/>
          </p:nvSpPr>
          <p:spPr>
            <a:xfrm>
              <a:off x="3428978" y="3286124"/>
              <a:ext cx="428626" cy="4286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8" name="Ovale 7"/>
            <p:cNvSpPr/>
            <p:nvPr/>
          </p:nvSpPr>
          <p:spPr>
            <a:xfrm>
              <a:off x="4857731" y="3286124"/>
              <a:ext cx="428626" cy="4286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9" name="Ovale 8"/>
            <p:cNvSpPr/>
            <p:nvPr/>
          </p:nvSpPr>
          <p:spPr>
            <a:xfrm>
              <a:off x="6286483" y="3286124"/>
              <a:ext cx="428626" cy="4286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955776" y="3857628"/>
              <a:ext cx="530226" cy="150019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3371828" y="3871916"/>
              <a:ext cx="557214" cy="150019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4800580" y="3857628"/>
              <a:ext cx="557214" cy="150019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6234096" y="3857628"/>
              <a:ext cx="530226" cy="150019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cxnSp>
          <p:nvCxnSpPr>
            <p:cNvPr id="14" name="Connettore 2 13"/>
            <p:cNvCxnSpPr>
              <a:stCxn id="5" idx="3"/>
            </p:cNvCxnSpPr>
            <p:nvPr/>
          </p:nvCxnSpPr>
          <p:spPr>
            <a:xfrm rot="5400000">
              <a:off x="2714600" y="1722429"/>
              <a:ext cx="1206508" cy="16351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>
              <a:stCxn id="5" idx="5"/>
            </p:cNvCxnSpPr>
            <p:nvPr/>
          </p:nvCxnSpPr>
          <p:spPr>
            <a:xfrm rot="16200000" flipH="1">
              <a:off x="4758509" y="1615273"/>
              <a:ext cx="1206508" cy="18494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>
              <a:stCxn id="5" idx="4"/>
            </p:cNvCxnSpPr>
            <p:nvPr/>
          </p:nvCxnSpPr>
          <p:spPr>
            <a:xfrm rot="16200000" flipH="1">
              <a:off x="4036195" y="2250274"/>
              <a:ext cx="1143008" cy="6429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>
              <a:stCxn id="5" idx="4"/>
            </p:cNvCxnSpPr>
            <p:nvPr/>
          </p:nvCxnSpPr>
          <p:spPr>
            <a:xfrm rot="5400000">
              <a:off x="3428975" y="2285994"/>
              <a:ext cx="1143008" cy="5715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7 17"/>
            <p:cNvCxnSpPr>
              <a:stCxn id="10" idx="2"/>
              <a:endCxn id="11" idx="2"/>
            </p:cNvCxnSpPr>
            <p:nvPr/>
          </p:nvCxnSpPr>
          <p:spPr>
            <a:xfrm rot="16200000" flipH="1">
              <a:off x="2928915" y="4649800"/>
              <a:ext cx="14287" cy="1430339"/>
            </a:xfrm>
            <a:prstGeom prst="curvedConnector3">
              <a:avLst>
                <a:gd name="adj1" fmla="val 3025038"/>
              </a:avLst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7 18"/>
            <p:cNvCxnSpPr>
              <a:stCxn id="10" idx="2"/>
              <a:endCxn id="12" idx="2"/>
            </p:cNvCxnSpPr>
            <p:nvPr/>
          </p:nvCxnSpPr>
          <p:spPr>
            <a:xfrm rot="16200000" flipH="1">
              <a:off x="3648848" y="3928280"/>
              <a:ext cx="3175" cy="2859092"/>
            </a:xfrm>
            <a:prstGeom prst="curvedConnector3">
              <a:avLst>
                <a:gd name="adj1" fmla="val 52154109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7 19"/>
            <p:cNvCxnSpPr>
              <a:stCxn id="13" idx="2"/>
              <a:endCxn id="12" idx="2"/>
            </p:cNvCxnSpPr>
            <p:nvPr/>
          </p:nvCxnSpPr>
          <p:spPr>
            <a:xfrm rot="5400000">
              <a:off x="5788007" y="4648212"/>
              <a:ext cx="3175" cy="1419227"/>
            </a:xfrm>
            <a:prstGeom prst="curvedConnector3">
              <a:avLst>
                <a:gd name="adj1" fmla="val 39882569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131" name="CasellaDiTesto 20"/>
            <p:cNvSpPr txBox="1">
              <a:spLocks noChangeArrowheads="1"/>
            </p:cNvSpPr>
            <p:nvPr/>
          </p:nvSpPr>
          <p:spPr bwMode="auto">
            <a:xfrm>
              <a:off x="2857488" y="1571612"/>
              <a:ext cx="8753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latin typeface="Segoe UI" pitchFamily="34" charset="0"/>
                  <a:cs typeface="Segoe UI" pitchFamily="34" charset="0"/>
                </a:rPr>
                <a:t>master</a:t>
              </a:r>
            </a:p>
          </p:txBody>
        </p:sp>
        <p:sp>
          <p:nvSpPr>
            <p:cNvPr id="90132" name="CasellaDiTesto 21"/>
            <p:cNvSpPr txBox="1">
              <a:spLocks noChangeArrowheads="1"/>
            </p:cNvSpPr>
            <p:nvPr/>
          </p:nvSpPr>
          <p:spPr bwMode="auto">
            <a:xfrm>
              <a:off x="857224" y="3214686"/>
              <a:ext cx="9760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latin typeface="Segoe UI" pitchFamily="34" charset="0"/>
                  <a:cs typeface="Segoe UI" pitchFamily="34" charset="0"/>
                </a:rPr>
                <a:t>workers</a:t>
              </a:r>
            </a:p>
          </p:txBody>
        </p:sp>
        <p:sp>
          <p:nvSpPr>
            <p:cNvPr id="90133" name="CasellaDiTesto 22"/>
            <p:cNvSpPr txBox="1">
              <a:spLocks noChangeArrowheads="1"/>
            </p:cNvSpPr>
            <p:nvPr/>
          </p:nvSpPr>
          <p:spPr bwMode="auto">
            <a:xfrm>
              <a:off x="6643702" y="5488560"/>
              <a:ext cx="1533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latin typeface="Segoe UI" pitchFamily="34" charset="0"/>
                  <a:cs typeface="Segoe UI" pitchFamily="34" charset="0"/>
                </a:rPr>
                <a:t>work stealing</a:t>
              </a:r>
            </a:p>
          </p:txBody>
        </p:sp>
        <p:sp>
          <p:nvSpPr>
            <p:cNvPr id="90134" name="CasellaDiTesto 23"/>
            <p:cNvSpPr txBox="1">
              <a:spLocks noChangeArrowheads="1"/>
            </p:cNvSpPr>
            <p:nvPr/>
          </p:nvSpPr>
          <p:spPr bwMode="auto">
            <a:xfrm>
              <a:off x="5715008" y="2214554"/>
              <a:ext cx="17203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latin typeface="Segoe UI" pitchFamily="34" charset="0"/>
                  <a:cs typeface="Segoe UI" pitchFamily="34" charset="0"/>
                </a:rPr>
                <a:t>tile assignment</a:t>
              </a: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1928789" y="3857628"/>
              <a:ext cx="571501" cy="15001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3371828" y="4429132"/>
              <a:ext cx="557214" cy="9286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6215046" y="3857628"/>
              <a:ext cx="571501" cy="15001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4800580" y="4857760"/>
              <a:ext cx="557214" cy="50006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Packetization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Two</a:t>
            </a:r>
            <a:r>
              <a:rPr lang="it-IT" dirty="0" smtClean="0"/>
              <a:t> task </a:t>
            </a:r>
            <a:r>
              <a:rPr lang="it-IT" dirty="0" err="1" smtClean="0"/>
              <a:t>definitions</a:t>
            </a: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b="1" dirty="0" err="1" smtClean="0"/>
              <a:t>Tile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parallel</a:t>
            </a:r>
            <a:r>
              <a:rPr lang="it-IT" dirty="0" smtClean="0"/>
              <a:t> </a:t>
            </a:r>
            <a:r>
              <a:rPr lang="it-IT" dirty="0" err="1" smtClean="0"/>
              <a:t>architecture</a:t>
            </a:r>
            <a:r>
              <a:rPr lang="it-IT" dirty="0" smtClean="0"/>
              <a:t> (</a:t>
            </a:r>
            <a:r>
              <a:rPr lang="it-IT" dirty="0" err="1" smtClean="0"/>
              <a:t>cluster-node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b="1" dirty="0" err="1" smtClean="0"/>
              <a:t>Packet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SIMD-based</a:t>
            </a:r>
            <a:r>
              <a:rPr lang="it-IT" dirty="0" smtClean="0"/>
              <a:t> 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tracer</a:t>
            </a:r>
            <a:r>
              <a:rPr lang="it-IT" dirty="0" smtClean="0"/>
              <a:t> (</a:t>
            </a:r>
            <a:r>
              <a:rPr lang="it-IT" dirty="0" err="1" smtClean="0"/>
              <a:t>thread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Approach</a:t>
            </a:r>
            <a:r>
              <a:rPr lang="it-IT" dirty="0" smtClean="0"/>
              <a:t> 1-to-1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exploit best serial &amp; </a:t>
            </a:r>
            <a:r>
              <a:rPr lang="it-IT" dirty="0" err="1" smtClean="0"/>
              <a:t>parallel</a:t>
            </a:r>
            <a:r>
              <a:rPr lang="it-IT" dirty="0" smtClean="0"/>
              <a:t> </a:t>
            </a:r>
            <a:r>
              <a:rPr lang="it-IT" dirty="0" err="1" smtClean="0"/>
              <a:t>performances</a:t>
            </a: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Approach</a:t>
            </a:r>
            <a:r>
              <a:rPr lang="it-IT" dirty="0" smtClean="0"/>
              <a:t> 1-to-many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smtClean="0"/>
              <a:t>A </a:t>
            </a:r>
            <a:r>
              <a:rPr lang="it-IT" dirty="0" err="1" smtClean="0"/>
              <a:t>tile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splitted</a:t>
            </a:r>
            <a:r>
              <a:rPr lang="it-IT" dirty="0" smtClean="0"/>
              <a:t> in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packets</a:t>
            </a: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err="1" smtClean="0"/>
              <a:t>Decouple</a:t>
            </a:r>
            <a:r>
              <a:rPr lang="it-IT" dirty="0" smtClean="0"/>
              <a:t> the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layers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the best </a:t>
            </a:r>
            <a:r>
              <a:rPr lang="it-IT" dirty="0" err="1" smtClean="0"/>
              <a:t>granularities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both</a:t>
            </a:r>
            <a:endParaRPr lang="it-IT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16 </a:t>
            </a:r>
            <a:r>
              <a:rPr lang="it-IT" dirty="0" err="1" smtClean="0"/>
              <a:t>tiles</a:t>
            </a:r>
            <a:r>
              <a:rPr lang="it-IT" dirty="0" smtClean="0"/>
              <a:t>,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subdivided</a:t>
            </a:r>
            <a:r>
              <a:rPr lang="it-IT" dirty="0" smtClean="0"/>
              <a:t> in </a:t>
            </a:r>
            <a:r>
              <a:rPr lang="it-IT" dirty="0" err="1" smtClean="0"/>
              <a:t>packets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8x8 </a:t>
            </a:r>
            <a:r>
              <a:rPr lang="it-IT" dirty="0" err="1" smtClean="0"/>
              <a:t>rays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500063"/>
            <a:ext cx="43910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Results</a:t>
            </a:r>
          </a:p>
        </p:txBody>
      </p:sp>
      <p:pic>
        <p:nvPicPr>
          <p:cNvPr id="962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1175" y="1428750"/>
            <a:ext cx="55816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8238" y="1123950"/>
            <a:ext cx="66738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CasellaDiTesto 5"/>
          <p:cNvSpPr txBox="1">
            <a:spLocks noChangeArrowheads="1"/>
          </p:cNvSpPr>
          <p:nvPr/>
        </p:nvSpPr>
        <p:spPr bwMode="auto">
          <a:xfrm>
            <a:off x="7308850" y="5876925"/>
            <a:ext cx="92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workers</a:t>
            </a:r>
          </a:p>
        </p:txBody>
      </p:sp>
      <p:sp>
        <p:nvSpPr>
          <p:cNvPr id="96261" name="CasellaDiTesto 6"/>
          <p:cNvSpPr txBox="1">
            <a:spLocks noChangeArrowheads="1"/>
          </p:cNvSpPr>
          <p:nvPr/>
        </p:nvSpPr>
        <p:spPr bwMode="auto">
          <a:xfrm>
            <a:off x="577850" y="1196975"/>
            <a:ext cx="46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fps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Notes on </a:t>
            </a:r>
            <a:r>
              <a:rPr err="1" smtClean="0"/>
              <a:t>Cost</a:t>
            </a:r>
            <a:r>
              <a:rPr smtClean="0"/>
              <a:t> </a:t>
            </a:r>
            <a:r>
              <a:rPr err="1" smtClean="0"/>
              <a:t>Map-based</a:t>
            </a:r>
            <a:r>
              <a:rPr smtClean="0"/>
              <a:t> </a:t>
            </a:r>
            <a:br>
              <a:rPr smtClean="0"/>
            </a:br>
            <a:r>
              <a:rPr err="1" smtClean="0"/>
              <a:t>Load</a:t>
            </a:r>
            <a:r>
              <a:rPr smtClean="0"/>
              <a:t> </a:t>
            </a:r>
            <a:r>
              <a:rPr err="1" smtClean="0"/>
              <a:t>Balancing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SAT Adaptive Tiling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Needs a very accurate cost map estimate to have a gain</a:t>
            </a:r>
          </a:p>
          <a:p>
            <a:pPr lvl="1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/>
              <a:t>“How much a tile is more expensive than another one?”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SAT Sorting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It works also with a less accurate Cost Map</a:t>
            </a:r>
          </a:p>
          <a:p>
            <a:pPr lvl="1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/>
              <a:t>“Which ones are the more expensive tiles?”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Well fit with the work stealing algorithm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Best performance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3. Agent-based Simulations</a:t>
            </a:r>
          </a:p>
        </p:txBody>
      </p:sp>
      <p:sp>
        <p:nvSpPr>
          <p:cNvPr id="100354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mtClean="0"/>
              <a:t>Distributed Load Balancing for Parallel Agent-based Simulations</a:t>
            </a:r>
          </a:p>
          <a:p>
            <a:pPr>
              <a:buFont typeface="Arial" charset="0"/>
              <a:buNone/>
            </a:pPr>
            <a:r>
              <a:rPr lang="en-US" sz="1600" smtClean="0"/>
              <a:t>	</a:t>
            </a:r>
            <a:r>
              <a:rPr lang="en-US" sz="2000" smtClean="0"/>
              <a:t>Distributed Load Balancing for Parallel Agent-based </a:t>
            </a:r>
            <a:r>
              <a:rPr lang="it-IT" sz="2000" smtClean="0"/>
              <a:t>Simulations</a:t>
            </a:r>
            <a:br>
              <a:rPr lang="it-IT" sz="2000" smtClean="0"/>
            </a:br>
            <a:r>
              <a:rPr lang="it-IT" sz="2000" i="1" smtClean="0"/>
              <a:t>Cosenza B., Cordasco G., De Chiara R., Scarano V.</a:t>
            </a:r>
            <a:br>
              <a:rPr lang="it-IT" sz="2000" i="1" smtClean="0"/>
            </a:br>
            <a:r>
              <a:rPr lang="en-US" sz="2000" smtClean="0"/>
              <a:t>PDP 2011 - The 19th Euromicro International Conference on Parallel, Distributed and Network-Based Computing</a:t>
            </a:r>
            <a:endParaRPr lang="en-US" sz="1600" smtClean="0"/>
          </a:p>
          <a:p>
            <a:pPr marL="342900" lvl="1" indent="-342900">
              <a:buFont typeface="Arial" charset="0"/>
              <a:buChar char="•"/>
            </a:pPr>
            <a:r>
              <a:rPr lang="en-US" smtClean="0"/>
              <a:t>Project has been granted by a ISCRA Cineca</a:t>
            </a: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Agent-based Simulation</a:t>
            </a:r>
          </a:p>
        </p:txBody>
      </p:sp>
      <p:sp>
        <p:nvSpPr>
          <p:cNvPr id="101378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it-IT" smtClean="0"/>
              <a:t>Autonomous agents (individual)</a:t>
            </a:r>
            <a:r>
              <a:rPr lang="it-IT" i="1" smtClean="0"/>
              <a:t>, </a:t>
            </a:r>
            <a:r>
              <a:rPr lang="en-US" smtClean="0"/>
              <a:t>whose movements are related to social interactions among </a:t>
            </a:r>
            <a:r>
              <a:rPr lang="it-IT" smtClean="0"/>
              <a:t>group members</a:t>
            </a:r>
          </a:p>
          <a:p>
            <a:r>
              <a:rPr lang="it-IT" smtClean="0"/>
              <a:t>Examples</a:t>
            </a:r>
          </a:p>
          <a:p>
            <a:pPr lvl="1"/>
            <a:r>
              <a:rPr lang="it-IT" smtClean="0"/>
              <a:t>flock of birds</a:t>
            </a:r>
          </a:p>
          <a:p>
            <a:pPr lvl="1"/>
            <a:r>
              <a:rPr lang="it-IT" smtClean="0"/>
              <a:t>crowds</a:t>
            </a:r>
          </a:p>
          <a:p>
            <a:pPr lvl="1"/>
            <a:r>
              <a:rPr lang="it-IT" smtClean="0"/>
              <a:t>fish school</a:t>
            </a:r>
          </a:p>
          <a:p>
            <a:pPr lvl="1"/>
            <a:r>
              <a:rPr lang="it-IT" smtClean="0"/>
              <a:t>biological model</a:t>
            </a:r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924175"/>
            <a:ext cx="449897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Reynolds Model</a:t>
            </a:r>
          </a:p>
        </p:txBody>
      </p:sp>
      <p:pic>
        <p:nvPicPr>
          <p:cNvPr id="10240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741738"/>
            <a:ext cx="73152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Segnaposto contenuto 2"/>
          <p:cNvSpPr txBox="1">
            <a:spLocks/>
          </p:cNvSpPr>
          <p:nvPr/>
        </p:nvSpPr>
        <p:spPr bwMode="auto">
          <a:xfrm>
            <a:off x="-2339975" y="3500438"/>
            <a:ext cx="822960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3200">
              <a:latin typeface="Calibri" pitchFamily="34" charset="0"/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25749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Alignment, steer towards the average heading of local flock-mates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Cohesion, steer to move toward the average position of local flock-mates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Separation, steer to avoid crowding local flock-mates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102405" name="CasellaDiTesto 5"/>
          <p:cNvSpPr txBox="1">
            <a:spLocks noChangeArrowheads="1"/>
          </p:cNvSpPr>
          <p:nvPr/>
        </p:nvSpPr>
        <p:spPr bwMode="auto">
          <a:xfrm>
            <a:off x="971550" y="6021388"/>
            <a:ext cx="72009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Alignment                               Cohesion                                 Separation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Parallelization</a:t>
            </a:r>
            <a:r>
              <a:rPr smtClean="0"/>
              <a:t> </a:t>
            </a:r>
            <a:r>
              <a:rPr err="1" smtClean="0"/>
              <a:t>of</a:t>
            </a:r>
            <a:r>
              <a:rPr smtClean="0"/>
              <a:t/>
            </a:r>
            <a:br>
              <a:rPr smtClean="0"/>
            </a:br>
            <a:r>
              <a:rPr err="1" smtClean="0"/>
              <a:t>Agent-based</a:t>
            </a:r>
            <a:r>
              <a:rPr smtClean="0"/>
              <a:t> </a:t>
            </a:r>
            <a:r>
              <a:rPr err="1" smtClean="0"/>
              <a:t>Simulation</a:t>
            </a:r>
            <a:endParaRPr/>
          </a:p>
        </p:txBody>
      </p:sp>
      <p:sp>
        <p:nvSpPr>
          <p:cNvPr id="103426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it-IT" smtClean="0"/>
              <a:t>Partitioning</a:t>
            </a:r>
          </a:p>
          <a:p>
            <a:pPr lvl="1"/>
            <a:r>
              <a:rPr lang="it-IT" smtClean="0"/>
              <a:t>Distributed (not centralized)</a:t>
            </a:r>
          </a:p>
          <a:p>
            <a:pPr lvl="1"/>
            <a:r>
              <a:rPr lang="it-IT" smtClean="0"/>
              <a:t>Even distribution (load balancing)</a:t>
            </a:r>
          </a:p>
          <a:p>
            <a:pPr lvl="1"/>
            <a:endParaRPr lang="it-IT" smtClean="0"/>
          </a:p>
          <a:p>
            <a:pPr lvl="1"/>
            <a:endParaRPr lang="it-IT" smtClean="0"/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88" y="3284538"/>
            <a:ext cx="67532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The Load Balancing Problem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execution time of a parallel algorithm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/>
              <a:t>on a given processor is determined by </a:t>
            </a:r>
            <a:r>
              <a:rPr lang="en-US" dirty="0" smtClean="0"/>
              <a:t>the time required to perform its portion of the computation + communication/sync overhead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/>
              <a:t>as a whole is determined </a:t>
            </a:r>
            <a:r>
              <a:rPr lang="en-US" dirty="0" smtClean="0"/>
              <a:t>by the longest execution time of </a:t>
            </a:r>
            <a:r>
              <a:rPr lang="en-US" b="1" dirty="0" smtClean="0"/>
              <a:t>any</a:t>
            </a:r>
            <a:r>
              <a:rPr lang="en-US" dirty="0" smtClean="0"/>
              <a:t> of the processors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Balance the computation and communication between processors in such a way that the maximum per-processor execution time is minimal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Parallelization</a:t>
            </a:r>
            <a:r>
              <a:rPr smtClean="0"/>
              <a:t> </a:t>
            </a:r>
            <a:r>
              <a:rPr err="1" smtClean="0"/>
              <a:t>of</a:t>
            </a:r>
            <a:r>
              <a:rPr smtClean="0"/>
              <a:t/>
            </a:r>
            <a:br>
              <a:rPr smtClean="0"/>
            </a:br>
            <a:r>
              <a:rPr err="1" smtClean="0"/>
              <a:t>Agent-based</a:t>
            </a:r>
            <a:r>
              <a:rPr smtClean="0"/>
              <a:t> </a:t>
            </a:r>
            <a:r>
              <a:rPr err="1" smtClean="0"/>
              <a:t>Simulation</a:t>
            </a:r>
            <a:endParaRPr/>
          </a:p>
        </p:txBody>
      </p:sp>
      <p:sp>
        <p:nvSpPr>
          <p:cNvPr id="104450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endParaRPr lang="it-IT" smtClean="0"/>
          </a:p>
        </p:txBody>
      </p:sp>
      <p:pic>
        <p:nvPicPr>
          <p:cNvPr id="104451" name="Picture 2" descr="C:\Fraps\Screenshots\DistrSteer 2010-07-23 10-36-02-5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0138"/>
            <a:ext cx="9180513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Two-procs schema</a:t>
            </a:r>
          </a:p>
        </p:txBody>
      </p:sp>
      <p:sp>
        <p:nvSpPr>
          <p:cNvPr id="105474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endParaRPr lang="it-IT" smtClean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43063"/>
            <a:ext cx="56388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Multi-procs schema</a:t>
            </a:r>
          </a:p>
        </p:txBody>
      </p:sp>
      <p:sp>
        <p:nvSpPr>
          <p:cNvPr id="106498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endParaRPr lang="it-IT" smtClean="0"/>
          </a:p>
        </p:txBody>
      </p:sp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2352675"/>
            <a:ext cx="84201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Load distribution</a:t>
            </a:r>
          </a:p>
        </p:txBody>
      </p:sp>
      <p:sp>
        <p:nvSpPr>
          <p:cNvPr id="107522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it-IT" smtClean="0"/>
              <a:t>We proposed 4 different schemas</a:t>
            </a:r>
          </a:p>
          <a:p>
            <a:pPr lvl="1"/>
            <a:r>
              <a:rPr lang="it-IT" smtClean="0"/>
              <a:t>Exploiting geometrical properties of the agents’ distribution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811463"/>
            <a:ext cx="7400925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Agents Partitioning Demo Video</a:t>
            </a:r>
          </a:p>
        </p:txBody>
      </p:sp>
      <p:sp>
        <p:nvSpPr>
          <p:cNvPr id="108546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Conclusion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Distributed</a:t>
            </a:r>
            <a:r>
              <a:rPr lang="it-IT" dirty="0" smtClean="0"/>
              <a:t> vs </a:t>
            </a:r>
            <a:r>
              <a:rPr lang="it-IT" dirty="0" err="1" smtClean="0"/>
              <a:t>Centralized</a:t>
            </a: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smtClean="0"/>
              <a:t>Fast vs Smart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err="1" smtClean="0"/>
              <a:t>Distributed</a:t>
            </a:r>
            <a:r>
              <a:rPr lang="it-IT" dirty="0" smtClean="0"/>
              <a:t> </a:t>
            </a:r>
            <a:r>
              <a:rPr lang="it-IT" dirty="0" err="1" smtClean="0"/>
              <a:t>scales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the </a:t>
            </a:r>
            <a:r>
              <a:rPr lang="it-IT" dirty="0" err="1" smtClean="0"/>
              <a:t>number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processors</a:t>
            </a: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Prediction</a:t>
            </a:r>
            <a:r>
              <a:rPr lang="it-IT" dirty="0" smtClean="0"/>
              <a:t>/</a:t>
            </a:r>
            <a:r>
              <a:rPr lang="it-IT" dirty="0" err="1" smtClean="0"/>
              <a:t>cost</a:t>
            </a:r>
            <a:r>
              <a:rPr lang="it-IT" dirty="0" smtClean="0"/>
              <a:t> </a:t>
            </a:r>
            <a:r>
              <a:rPr lang="it-IT" dirty="0" err="1" smtClean="0"/>
              <a:t>estimate-based</a:t>
            </a:r>
            <a:r>
              <a:rPr lang="it-IT" dirty="0" smtClean="0"/>
              <a:t> </a:t>
            </a:r>
            <a:r>
              <a:rPr lang="it-IT" dirty="0" err="1" smtClean="0"/>
              <a:t>approaches</a:t>
            </a: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err="1" smtClean="0"/>
              <a:t>Accuracy</a:t>
            </a:r>
            <a:r>
              <a:rPr lang="it-IT" dirty="0" smtClean="0"/>
              <a:t> vs </a:t>
            </a:r>
            <a:r>
              <a:rPr lang="it-IT" dirty="0" err="1" smtClean="0"/>
              <a:t>Computation</a:t>
            </a:r>
            <a:r>
              <a:rPr lang="it-IT" dirty="0" smtClean="0"/>
              <a:t> </a:t>
            </a:r>
            <a:r>
              <a:rPr lang="it-IT" dirty="0" err="1" smtClean="0"/>
              <a:t>time</a:t>
            </a: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Work </a:t>
            </a:r>
            <a:r>
              <a:rPr lang="it-IT" dirty="0" err="1" smtClean="0"/>
              <a:t>stealing</a:t>
            </a: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err="1" smtClean="0"/>
              <a:t>Sorting</a:t>
            </a:r>
            <a:endParaRPr lang="it-IT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err="1" smtClean="0"/>
              <a:t>Used</a:t>
            </a:r>
            <a:r>
              <a:rPr lang="it-IT" dirty="0" smtClean="0"/>
              <a:t> on </a:t>
            </a:r>
            <a:r>
              <a:rPr lang="it-IT" dirty="0" err="1" smtClean="0"/>
              <a:t>distributed</a:t>
            </a:r>
            <a:r>
              <a:rPr lang="it-IT" dirty="0" smtClean="0"/>
              <a:t> system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Hybrid architectures may offer non-trivial design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Publications (1)</a:t>
            </a:r>
          </a:p>
        </p:txBody>
      </p:sp>
      <p:sp>
        <p:nvSpPr>
          <p:cNvPr id="110594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en-US" sz="1600" smtClean="0"/>
              <a:t>Experiences with Mesh-like computations using Prediction Binary Trees.</a:t>
            </a:r>
            <a:br>
              <a:rPr lang="en-US" sz="1600" smtClean="0"/>
            </a:br>
            <a:r>
              <a:rPr lang="it-IT" sz="1600" i="1" smtClean="0"/>
              <a:t>Gennaro Cordasco, Biagio Cosenza, Rosario De Chiara, Ugo Erra, and Vittorio Scarano.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it-IT" sz="1600" smtClean="0"/>
              <a:t>Scalable Computing: Practice and Experience, Scientific International</a:t>
            </a:r>
            <a:br>
              <a:rPr lang="it-IT" sz="1600" smtClean="0"/>
            </a:br>
            <a:r>
              <a:rPr lang="en-US" sz="1600" smtClean="0"/>
              <a:t>Journal for Parallel and Distributed Computing (SCPE), 10(2):173-187, </a:t>
            </a:r>
            <a:r>
              <a:rPr lang="it-IT" sz="1600" smtClean="0"/>
              <a:t>June 2009.</a:t>
            </a:r>
          </a:p>
          <a:p>
            <a:r>
              <a:rPr lang="en-US" sz="1600" smtClean="0"/>
              <a:t>Load balancing in mesh-like computations using prediction binary trees.</a:t>
            </a:r>
            <a:br>
              <a:rPr lang="en-US" sz="1600" smtClean="0"/>
            </a:br>
            <a:r>
              <a:rPr lang="it-IT" sz="1600" i="1" smtClean="0"/>
              <a:t> Biagio Cosenza, Gennaro Cordasco, Rosario De Chiara, Ugo Erra, and Vittorio Scarano.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de-DE" sz="1600" smtClean="0"/>
              <a:t>In ISPDC, pages 139-146, 2008.</a:t>
            </a:r>
          </a:p>
          <a:p>
            <a:r>
              <a:rPr lang="en-US" sz="1600" smtClean="0"/>
              <a:t>A Survey on Exploiting Grids for Ray Tracing. </a:t>
            </a:r>
            <a:r>
              <a:rPr lang="it-IT" sz="1600" i="1" smtClean="0"/>
              <a:t>Biagio Cosenza.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fr-FR" sz="1600" smtClean="0"/>
              <a:t>In Eurographics Italian Chapter Conference, pages 89-96, 2008.</a:t>
            </a:r>
          </a:p>
          <a:p>
            <a:r>
              <a:rPr lang="en-US" sz="1600" smtClean="0"/>
              <a:t>On Estimating the Effectiveness of Temporal and Spatial Coherence in </a:t>
            </a:r>
            <a:r>
              <a:rPr lang="it-IT" sz="1600" smtClean="0"/>
              <a:t>Parallel Ray Tracing.</a:t>
            </a:r>
            <a:br>
              <a:rPr lang="it-IT" sz="1600" smtClean="0"/>
            </a:br>
            <a:r>
              <a:rPr lang="it-IT" sz="1600" i="1" smtClean="0"/>
              <a:t> Biagio Cosenza, Gennaro Cordasco, Rosario De Chiara, Ugo Erra, and Vittorio Scarano. </a:t>
            </a:r>
            <a:r>
              <a:rPr lang="it-IT" sz="1600" smtClean="0"/>
              <a:t/>
            </a:r>
            <a:br>
              <a:rPr lang="it-IT" sz="1600" smtClean="0"/>
            </a:br>
            <a:r>
              <a:rPr lang="fr-FR" sz="1600" smtClean="0"/>
              <a:t>In Eurographics Italian Chapter Conference, pages 97104, 2008.</a:t>
            </a:r>
          </a:p>
          <a:p>
            <a:r>
              <a:rPr lang="en-US" sz="1600" smtClean="0"/>
              <a:t>Load Balancing Techniques for Parallel Ray Tracing, 2008. </a:t>
            </a:r>
            <a:r>
              <a:rPr lang="it-IT" sz="1600" i="1" smtClean="0"/>
              <a:t>Biagio Cosenza.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Poster at HPC-Europa++ TAM-Workshop 2008, presented on 15-17/12/08 </a:t>
            </a:r>
            <a:r>
              <a:rPr lang="da-DK" sz="1600" smtClean="0"/>
              <a:t>at HLRS Supercomputing Center, Universit¨at Stuttgart.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Publications (2)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Synergy effects of hybrid CPU-GPU architectures for interactive parallel ray </a:t>
            </a:r>
            <a:r>
              <a:rPr lang="it-IT" sz="2100" dirty="0" err="1" smtClean="0"/>
              <a:t>tracing</a:t>
            </a:r>
            <a:r>
              <a:rPr lang="it-IT" sz="2100" dirty="0" smtClean="0"/>
              <a:t>. </a:t>
            </a:r>
            <a:r>
              <a:rPr lang="it-IT" sz="2100" i="1" dirty="0" smtClean="0"/>
              <a:t>Biagio Cosenza. </a:t>
            </a:r>
            <a:r>
              <a:rPr lang="it-IT" sz="2100" dirty="0" smtClean="0"/>
              <a:t/>
            </a:r>
            <a:br>
              <a:rPr lang="it-IT" sz="2100" dirty="0" smtClean="0"/>
            </a:br>
            <a:r>
              <a:rPr lang="en-US" sz="2100" dirty="0" smtClean="0"/>
              <a:t>Science and Supercomputing in Europe, Research Highlights 2009. HPCEuropa2</a:t>
            </a:r>
            <a:br>
              <a:rPr lang="en-US" sz="2100" dirty="0" smtClean="0"/>
            </a:br>
            <a:r>
              <a:rPr lang="it-IT" sz="2100" dirty="0" err="1" smtClean="0"/>
              <a:t>Technical</a:t>
            </a:r>
            <a:r>
              <a:rPr lang="it-IT" sz="2100" dirty="0" smtClean="0"/>
              <a:t> </a:t>
            </a:r>
            <a:r>
              <a:rPr lang="it-IT" sz="2100" dirty="0" err="1" smtClean="0"/>
              <a:t>Reports</a:t>
            </a:r>
            <a:r>
              <a:rPr lang="it-IT" sz="2100" dirty="0" smtClean="0"/>
              <a:t> ISBN 978-88-86037-23-5, CINECA, 2009. ISBN 978-88-86037-23-5.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Evaluation of adaptive subdivision schemas for parallel ray tracing. </a:t>
            </a:r>
            <a:br>
              <a:rPr lang="en-US" sz="2100" dirty="0" smtClean="0"/>
            </a:br>
            <a:r>
              <a:rPr lang="it-IT" sz="2100" i="1" dirty="0" smtClean="0"/>
              <a:t>Biagio Cosenza.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HPC-</a:t>
            </a:r>
            <a:r>
              <a:rPr lang="en-US" sz="2100" dirty="0" err="1" smtClean="0"/>
              <a:t>Europa</a:t>
            </a:r>
            <a:r>
              <a:rPr lang="en-US" sz="2100" dirty="0" smtClean="0"/>
              <a:t>: Science and Supercomputing in Europe, Technical Reports</a:t>
            </a:r>
            <a:br>
              <a:rPr lang="en-US" sz="2100" dirty="0" smtClean="0"/>
            </a:br>
            <a:r>
              <a:rPr lang="de-DE" sz="2100" dirty="0" smtClean="0"/>
              <a:t>2008 ISBN 978-88-86037-22-8, 2008. ISBN 978-88-86037-22-8.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GPU Cost Estimation for Load Balancing in Parallel Ray Tracing.</a:t>
            </a:r>
            <a:br>
              <a:rPr lang="en-US" sz="2100" dirty="0" smtClean="0"/>
            </a:br>
            <a:r>
              <a:rPr lang="it-IT" sz="2100" i="1" dirty="0" smtClean="0"/>
              <a:t>Biagio Cosenza, </a:t>
            </a:r>
            <a:r>
              <a:rPr lang="it-IT" sz="2100" i="1" dirty="0" err="1" smtClean="0"/>
              <a:t>Carsten</a:t>
            </a:r>
            <a:r>
              <a:rPr lang="it-IT" sz="2100" i="1" dirty="0" smtClean="0"/>
              <a:t> </a:t>
            </a:r>
            <a:r>
              <a:rPr lang="it-IT" sz="2100" i="1" dirty="0" err="1" smtClean="0"/>
              <a:t>Dachsbacher</a:t>
            </a:r>
            <a:r>
              <a:rPr lang="it-IT" sz="2100" i="1" dirty="0" smtClean="0"/>
              <a:t>, and Ugo Erra.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it-IT" sz="2100" dirty="0" smtClean="0"/>
              <a:t>(under  </a:t>
            </a:r>
            <a:r>
              <a:rPr lang="it-IT" sz="2100" dirty="0" err="1" smtClean="0"/>
              <a:t>review</a:t>
            </a:r>
            <a:r>
              <a:rPr lang="it-IT" sz="2100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Distributed load balancing for parallel agent-based simulations.</a:t>
            </a:r>
            <a:br>
              <a:rPr lang="en-US" sz="2100" dirty="0" smtClean="0"/>
            </a:br>
            <a:r>
              <a:rPr lang="it-IT" sz="2100" i="1" dirty="0" smtClean="0"/>
              <a:t>Biagio Cosenza, Gennaro </a:t>
            </a:r>
            <a:r>
              <a:rPr lang="it-IT" sz="2100" i="1" dirty="0" err="1" smtClean="0"/>
              <a:t>Cordasco</a:t>
            </a:r>
            <a:r>
              <a:rPr lang="it-IT" sz="2100" i="1" dirty="0" smtClean="0"/>
              <a:t>, Rosario De Chiara, and Vittorio </a:t>
            </a:r>
            <a:r>
              <a:rPr lang="it-IT" sz="2100" i="1" dirty="0" err="1" smtClean="0"/>
              <a:t>Scarano</a:t>
            </a:r>
            <a:r>
              <a:rPr lang="it-IT" sz="2100" i="1" dirty="0" smtClean="0"/>
              <a:t>.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In PDP2011 - 19th </a:t>
            </a:r>
            <a:r>
              <a:rPr lang="en-US" sz="2100" dirty="0" err="1" smtClean="0"/>
              <a:t>Euromicro</a:t>
            </a:r>
            <a:r>
              <a:rPr lang="en-US" sz="2100" dirty="0" smtClean="0"/>
              <a:t> International Conference on Parallel, Distributed </a:t>
            </a:r>
            <a:r>
              <a:rPr lang="it-IT" sz="2100" dirty="0" smtClean="0"/>
              <a:t>and </a:t>
            </a:r>
            <a:r>
              <a:rPr lang="it-IT" sz="2100" dirty="0" err="1" smtClean="0"/>
              <a:t>Network-Based</a:t>
            </a:r>
            <a:r>
              <a:rPr lang="it-IT" sz="2100" dirty="0" smtClean="0"/>
              <a:t> </a:t>
            </a:r>
            <a:r>
              <a:rPr lang="it-IT" sz="2100" dirty="0" err="1" smtClean="0"/>
              <a:t>Computing</a:t>
            </a:r>
            <a:r>
              <a:rPr lang="it-IT" sz="2100" dirty="0" smtClean="0"/>
              <a:t>, 2011.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endParaRPr smtClean="0"/>
          </a:p>
        </p:txBody>
      </p:sp>
      <p:sp>
        <p:nvSpPr>
          <p:cNvPr id="112642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it-IT" smtClean="0"/>
              <a:t>Thanks for your attention</a:t>
            </a:r>
          </a:p>
          <a:p>
            <a:r>
              <a:rPr lang="it-IT" smtClean="0"/>
              <a:t>Question?</a:t>
            </a:r>
          </a:p>
          <a:p>
            <a:pPr lvl="1">
              <a:buFont typeface="Arial" charset="0"/>
              <a:buNone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lang="en-US" smtClean="0"/>
              <a:t>Updating PBT</a:t>
            </a:r>
          </a:p>
        </p:txBody>
      </p:sp>
      <p:sp>
        <p:nvSpPr>
          <p:cNvPr id="176" name="Segnaposto contenuto 175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2071688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dirty="0" smtClean="0"/>
              <a:t>The algorithm PBT-update performs a sequence of simultaneous split-merge operation, that consist in splitting a tile whose estimated load is “high” and merge two sibling tiles whose estimated load is “small”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grpSp>
        <p:nvGrpSpPr>
          <p:cNvPr id="113667" name="Gruppo 23"/>
          <p:cNvGrpSpPr>
            <a:grpSpLocks/>
          </p:cNvGrpSpPr>
          <p:nvPr/>
        </p:nvGrpSpPr>
        <p:grpSpPr bwMode="auto">
          <a:xfrm>
            <a:off x="2484438" y="3500438"/>
            <a:ext cx="4373562" cy="2297112"/>
            <a:chOff x="1428728" y="2606504"/>
            <a:chExt cx="4374652" cy="2296901"/>
          </a:xfrm>
        </p:grpSpPr>
        <p:grpSp>
          <p:nvGrpSpPr>
            <p:cNvPr id="113668" name="Gruppo 4"/>
            <p:cNvGrpSpPr>
              <a:grpSpLocks/>
            </p:cNvGrpSpPr>
            <p:nvPr/>
          </p:nvGrpSpPr>
          <p:grpSpPr bwMode="auto">
            <a:xfrm>
              <a:off x="1571604" y="2723979"/>
              <a:ext cx="830676" cy="527479"/>
              <a:chOff x="770680" y="1931616"/>
              <a:chExt cx="830676" cy="527479"/>
            </a:xfrm>
          </p:grpSpPr>
          <p:sp>
            <p:nvSpPr>
              <p:cNvPr id="173" name="Rettangolo arrotondato 5"/>
              <p:cNvSpPr/>
              <p:nvPr/>
            </p:nvSpPr>
            <p:spPr>
              <a:xfrm>
                <a:off x="770715" y="1931605"/>
                <a:ext cx="830469" cy="527002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4" name="Rettangolo 6"/>
              <p:cNvSpPr/>
              <p:nvPr/>
            </p:nvSpPr>
            <p:spPr>
              <a:xfrm>
                <a:off x="786594" y="1947479"/>
                <a:ext cx="798711" cy="4952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rIns="45720" spcCol="1270"/>
              <a:lstStyle/>
              <a:p>
                <a:pPr algn="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200" dirty="0"/>
                  <a:t>176</a:t>
                </a:r>
                <a:endParaRPr lang="en-GB" sz="1200" dirty="0"/>
              </a:p>
            </p:txBody>
          </p:sp>
        </p:grpSp>
        <p:sp>
          <p:nvSpPr>
            <p:cNvPr id="26" name="Ovale 25"/>
            <p:cNvSpPr/>
            <p:nvPr/>
          </p:nvSpPr>
          <p:spPr>
            <a:xfrm>
              <a:off x="1920976" y="2606504"/>
              <a:ext cx="71455" cy="7143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13670" name="Gruppo 463"/>
            <p:cNvGrpSpPr>
              <a:grpSpLocks/>
            </p:cNvGrpSpPr>
            <p:nvPr/>
          </p:nvGrpSpPr>
          <p:grpSpPr bwMode="auto">
            <a:xfrm>
              <a:off x="1643044" y="2795420"/>
              <a:ext cx="360003" cy="360001"/>
              <a:chOff x="580996" y="3510130"/>
              <a:chExt cx="1008000" cy="1016824"/>
            </a:xfrm>
          </p:grpSpPr>
          <p:sp>
            <p:nvSpPr>
              <p:cNvPr id="133" name="Ovale 132"/>
              <p:cNvSpPr/>
              <p:nvPr/>
            </p:nvSpPr>
            <p:spPr>
              <a:xfrm>
                <a:off x="870129" y="3510071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34" name="Connettore 1 10"/>
              <p:cNvCxnSpPr>
                <a:stCxn id="133" idx="6"/>
              </p:cNvCxnSpPr>
              <p:nvPr/>
            </p:nvCxnSpPr>
            <p:spPr>
              <a:xfrm>
                <a:off x="1012404" y="3590773"/>
                <a:ext cx="14671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35" name="Ovale 11"/>
              <p:cNvSpPr/>
              <p:nvPr/>
            </p:nvSpPr>
            <p:spPr>
              <a:xfrm>
                <a:off x="1159123" y="3510071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36" name="Connettore 1 12"/>
              <p:cNvCxnSpPr/>
              <p:nvPr/>
            </p:nvCxnSpPr>
            <p:spPr>
              <a:xfrm>
                <a:off x="1301397" y="3590773"/>
                <a:ext cx="14672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37" name="Ovale 13"/>
              <p:cNvSpPr/>
              <p:nvPr/>
            </p:nvSpPr>
            <p:spPr>
              <a:xfrm>
                <a:off x="1448119" y="3510071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" name="Ovale 137"/>
              <p:cNvSpPr/>
              <p:nvPr/>
            </p:nvSpPr>
            <p:spPr>
              <a:xfrm>
                <a:off x="581133" y="3510071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39" name="Connettore 1 138"/>
              <p:cNvCxnSpPr>
                <a:stCxn id="138" idx="6"/>
              </p:cNvCxnSpPr>
              <p:nvPr/>
            </p:nvCxnSpPr>
            <p:spPr>
              <a:xfrm>
                <a:off x="723408" y="3590773"/>
                <a:ext cx="14672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Connettore 1 16"/>
              <p:cNvCxnSpPr>
                <a:endCxn id="141" idx="0"/>
              </p:cNvCxnSpPr>
              <p:nvPr/>
            </p:nvCxnSpPr>
            <p:spPr>
              <a:xfrm rot="5400000">
                <a:off x="878498" y="3734245"/>
                <a:ext cx="125538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41" name="Ovale 140"/>
              <p:cNvSpPr/>
              <p:nvPr/>
            </p:nvSpPr>
            <p:spPr>
              <a:xfrm>
                <a:off x="870129" y="3797014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42" name="Connettore 1 141"/>
              <p:cNvCxnSpPr>
                <a:stCxn id="141" idx="6"/>
                <a:endCxn id="143" idx="2"/>
              </p:cNvCxnSpPr>
              <p:nvPr/>
            </p:nvCxnSpPr>
            <p:spPr>
              <a:xfrm>
                <a:off x="1012404" y="3877717"/>
                <a:ext cx="14671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43" name="Ovale 142"/>
              <p:cNvSpPr/>
              <p:nvPr/>
            </p:nvSpPr>
            <p:spPr>
              <a:xfrm>
                <a:off x="1159123" y="3797014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44" name="Connettore 1 143"/>
              <p:cNvCxnSpPr>
                <a:endCxn id="143" idx="0"/>
              </p:cNvCxnSpPr>
              <p:nvPr/>
            </p:nvCxnSpPr>
            <p:spPr>
              <a:xfrm rot="5400000">
                <a:off x="1167491" y="3734245"/>
                <a:ext cx="125538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5" name="Connettore 1 144"/>
              <p:cNvCxnSpPr>
                <a:endCxn id="146" idx="2"/>
              </p:cNvCxnSpPr>
              <p:nvPr/>
            </p:nvCxnSpPr>
            <p:spPr>
              <a:xfrm>
                <a:off x="1301397" y="3877717"/>
                <a:ext cx="14672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46" name="Ovale 145"/>
              <p:cNvSpPr/>
              <p:nvPr/>
            </p:nvSpPr>
            <p:spPr>
              <a:xfrm>
                <a:off x="1448119" y="3797014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47" name="Connettore 1 23"/>
              <p:cNvCxnSpPr>
                <a:endCxn id="146" idx="0"/>
              </p:cNvCxnSpPr>
              <p:nvPr/>
            </p:nvCxnSpPr>
            <p:spPr>
              <a:xfrm rot="5400000">
                <a:off x="1456488" y="3734245"/>
                <a:ext cx="125538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8" name="Connettore 1 24"/>
              <p:cNvCxnSpPr>
                <a:endCxn id="147" idx="0"/>
              </p:cNvCxnSpPr>
              <p:nvPr/>
            </p:nvCxnSpPr>
            <p:spPr>
              <a:xfrm rot="5400000">
                <a:off x="589502" y="3734245"/>
                <a:ext cx="125538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49" name="Ovale 25"/>
              <p:cNvSpPr/>
              <p:nvPr/>
            </p:nvSpPr>
            <p:spPr>
              <a:xfrm>
                <a:off x="581133" y="3797014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50" name="Connettore 1 26"/>
              <p:cNvCxnSpPr>
                <a:stCxn id="147" idx="6"/>
              </p:cNvCxnSpPr>
              <p:nvPr/>
            </p:nvCxnSpPr>
            <p:spPr>
              <a:xfrm>
                <a:off x="723408" y="3877717"/>
                <a:ext cx="14672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1" name="Connettore 1 27"/>
              <p:cNvCxnSpPr/>
              <p:nvPr/>
            </p:nvCxnSpPr>
            <p:spPr>
              <a:xfrm rot="5400000">
                <a:off x="876255" y="4018949"/>
                <a:ext cx="130020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Connettore 1 28"/>
              <p:cNvCxnSpPr/>
              <p:nvPr/>
            </p:nvCxnSpPr>
            <p:spPr>
              <a:xfrm rot="5400000">
                <a:off x="1165249" y="4018949"/>
                <a:ext cx="130020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Connettore 1 29"/>
              <p:cNvCxnSpPr/>
              <p:nvPr/>
            </p:nvCxnSpPr>
            <p:spPr>
              <a:xfrm rot="5400000">
                <a:off x="1454245" y="4018949"/>
                <a:ext cx="130020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Connettore 1 30"/>
              <p:cNvCxnSpPr/>
              <p:nvPr/>
            </p:nvCxnSpPr>
            <p:spPr>
              <a:xfrm rot="5400000">
                <a:off x="587259" y="4018949"/>
                <a:ext cx="130020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Connettore 1 154"/>
              <p:cNvCxnSpPr>
                <a:endCxn id="156" idx="0"/>
              </p:cNvCxnSpPr>
              <p:nvPr/>
            </p:nvCxnSpPr>
            <p:spPr>
              <a:xfrm rot="5400000">
                <a:off x="876255" y="4305892"/>
                <a:ext cx="130020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6" name="Ovale 155"/>
              <p:cNvSpPr/>
              <p:nvPr/>
            </p:nvSpPr>
            <p:spPr>
              <a:xfrm>
                <a:off x="870129" y="4370900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57" name="Connettore 1 156"/>
              <p:cNvCxnSpPr>
                <a:stCxn id="156" idx="6"/>
                <a:endCxn id="158" idx="2"/>
              </p:cNvCxnSpPr>
              <p:nvPr/>
            </p:nvCxnSpPr>
            <p:spPr>
              <a:xfrm>
                <a:off x="1012404" y="4447121"/>
                <a:ext cx="14671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8" name="Ovale 157"/>
              <p:cNvSpPr/>
              <p:nvPr/>
            </p:nvSpPr>
            <p:spPr>
              <a:xfrm>
                <a:off x="1159123" y="4370900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59" name="Connettore 1 158"/>
              <p:cNvCxnSpPr>
                <a:endCxn id="158" idx="0"/>
              </p:cNvCxnSpPr>
              <p:nvPr/>
            </p:nvCxnSpPr>
            <p:spPr>
              <a:xfrm rot="5400000">
                <a:off x="1165249" y="4305892"/>
                <a:ext cx="130020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Connettore 1 159"/>
              <p:cNvCxnSpPr>
                <a:endCxn id="161" idx="2"/>
              </p:cNvCxnSpPr>
              <p:nvPr/>
            </p:nvCxnSpPr>
            <p:spPr>
              <a:xfrm>
                <a:off x="1301397" y="4447121"/>
                <a:ext cx="14672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1" name="Ovale 160"/>
              <p:cNvSpPr/>
              <p:nvPr/>
            </p:nvSpPr>
            <p:spPr>
              <a:xfrm>
                <a:off x="1448119" y="4370900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62" name="Connettore 1 161"/>
              <p:cNvCxnSpPr>
                <a:endCxn id="161" idx="0"/>
              </p:cNvCxnSpPr>
              <p:nvPr/>
            </p:nvCxnSpPr>
            <p:spPr>
              <a:xfrm rot="5400000">
                <a:off x="1454245" y="4305892"/>
                <a:ext cx="130020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Connettore 1 162"/>
              <p:cNvCxnSpPr>
                <a:endCxn id="164" idx="0"/>
              </p:cNvCxnSpPr>
              <p:nvPr/>
            </p:nvCxnSpPr>
            <p:spPr>
              <a:xfrm rot="5400000">
                <a:off x="587259" y="4305892"/>
                <a:ext cx="130020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4" name="Ovale 163"/>
              <p:cNvSpPr/>
              <p:nvPr/>
            </p:nvSpPr>
            <p:spPr>
              <a:xfrm>
                <a:off x="581133" y="4370900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65" name="Connettore 1 164"/>
              <p:cNvCxnSpPr>
                <a:stCxn id="164" idx="6"/>
              </p:cNvCxnSpPr>
              <p:nvPr/>
            </p:nvCxnSpPr>
            <p:spPr>
              <a:xfrm>
                <a:off x="723408" y="4447121"/>
                <a:ext cx="14672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6" name="Ovale 165"/>
              <p:cNvSpPr/>
              <p:nvPr/>
            </p:nvSpPr>
            <p:spPr>
              <a:xfrm>
                <a:off x="870129" y="4083957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67" name="Connettore 1 166"/>
              <p:cNvCxnSpPr>
                <a:stCxn id="166" idx="6"/>
                <a:endCxn id="168" idx="2"/>
              </p:cNvCxnSpPr>
              <p:nvPr/>
            </p:nvCxnSpPr>
            <p:spPr>
              <a:xfrm>
                <a:off x="1012404" y="4160178"/>
                <a:ext cx="146719" cy="4482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8" name="Ovale 167"/>
              <p:cNvSpPr/>
              <p:nvPr/>
            </p:nvSpPr>
            <p:spPr>
              <a:xfrm>
                <a:off x="1159123" y="4083957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69" name="Connettore 1 168"/>
              <p:cNvCxnSpPr>
                <a:endCxn id="170" idx="2"/>
              </p:cNvCxnSpPr>
              <p:nvPr/>
            </p:nvCxnSpPr>
            <p:spPr>
              <a:xfrm>
                <a:off x="1301397" y="4160178"/>
                <a:ext cx="146722" cy="4482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0" name="Ovale 169"/>
              <p:cNvSpPr/>
              <p:nvPr/>
            </p:nvSpPr>
            <p:spPr>
              <a:xfrm>
                <a:off x="1448119" y="4083957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" name="Ovale 170"/>
              <p:cNvSpPr/>
              <p:nvPr/>
            </p:nvSpPr>
            <p:spPr>
              <a:xfrm>
                <a:off x="581133" y="4083957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72" name="Connettore 1 171"/>
              <p:cNvCxnSpPr>
                <a:stCxn id="171" idx="6"/>
              </p:cNvCxnSpPr>
              <p:nvPr/>
            </p:nvCxnSpPr>
            <p:spPr>
              <a:xfrm>
                <a:off x="723408" y="4160178"/>
                <a:ext cx="146722" cy="4482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28" name="Connettore 2 27"/>
            <p:cNvCxnSpPr/>
            <p:nvPr/>
          </p:nvCxnSpPr>
          <p:spPr>
            <a:xfrm rot="5400000">
              <a:off x="4866571" y="2766777"/>
              <a:ext cx="287312" cy="28741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>
              <a:off x="5206331" y="2766826"/>
              <a:ext cx="288997" cy="285724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e 29"/>
            <p:cNvSpPr/>
            <p:nvPr/>
          </p:nvSpPr>
          <p:spPr>
            <a:xfrm>
              <a:off x="4812533" y="3052550"/>
              <a:ext cx="71456" cy="71431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Ovale 30"/>
            <p:cNvSpPr/>
            <p:nvPr/>
          </p:nvSpPr>
          <p:spPr>
            <a:xfrm>
              <a:off x="5147580" y="2687459"/>
              <a:ext cx="71455" cy="7301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Ovale 31"/>
            <p:cNvSpPr/>
            <p:nvPr/>
          </p:nvSpPr>
          <p:spPr>
            <a:xfrm>
              <a:off x="5474686" y="3052550"/>
              <a:ext cx="71455" cy="71431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13676" name="Gruppo 145"/>
            <p:cNvGrpSpPr>
              <a:grpSpLocks/>
            </p:cNvGrpSpPr>
            <p:nvPr/>
          </p:nvGrpSpPr>
          <p:grpSpPr bwMode="auto">
            <a:xfrm>
              <a:off x="4572000" y="3168649"/>
              <a:ext cx="571504" cy="546103"/>
              <a:chOff x="1945488" y="2700684"/>
              <a:chExt cx="830676" cy="527479"/>
            </a:xfrm>
          </p:grpSpPr>
          <p:sp>
            <p:nvSpPr>
              <p:cNvPr id="131" name="Rettangolo arrotondato 130"/>
              <p:cNvSpPr/>
              <p:nvPr/>
            </p:nvSpPr>
            <p:spPr>
              <a:xfrm>
                <a:off x="1946594" y="2700470"/>
                <a:ext cx="828568" cy="527428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2" name="Rettangolo 131"/>
              <p:cNvSpPr/>
              <p:nvPr/>
            </p:nvSpPr>
            <p:spPr>
              <a:xfrm>
                <a:off x="1962750" y="2715802"/>
                <a:ext cx="796257" cy="4967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rIns="45720" spcCol="1270"/>
              <a:lstStyle/>
              <a:p>
                <a:pPr algn="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200" dirty="0"/>
                  <a:t>88</a:t>
                </a:r>
                <a:endParaRPr lang="en-GB" sz="1200" dirty="0"/>
              </a:p>
            </p:txBody>
          </p:sp>
        </p:grpSp>
        <p:grpSp>
          <p:nvGrpSpPr>
            <p:cNvPr id="113677" name="Gruppo 366"/>
            <p:cNvGrpSpPr>
              <a:grpSpLocks/>
            </p:cNvGrpSpPr>
            <p:nvPr/>
          </p:nvGrpSpPr>
          <p:grpSpPr bwMode="auto">
            <a:xfrm rot="5400000">
              <a:off x="4553442" y="3347926"/>
              <a:ext cx="360003" cy="180000"/>
              <a:chOff x="1732996" y="3510130"/>
              <a:chExt cx="1008000" cy="445413"/>
            </a:xfrm>
          </p:grpSpPr>
          <p:sp>
            <p:nvSpPr>
              <p:cNvPr id="113" name="Ovale 112"/>
              <p:cNvSpPr/>
              <p:nvPr/>
            </p:nvSpPr>
            <p:spPr>
              <a:xfrm>
                <a:off x="1731301" y="3505693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14" name="Connettore 1 113"/>
              <p:cNvCxnSpPr>
                <a:endCxn id="115" idx="2"/>
              </p:cNvCxnSpPr>
              <p:nvPr/>
            </p:nvCxnSpPr>
            <p:spPr>
              <a:xfrm>
                <a:off x="1873528" y="3584280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15" name="Ovale 114"/>
              <p:cNvSpPr/>
              <p:nvPr/>
            </p:nvSpPr>
            <p:spPr>
              <a:xfrm>
                <a:off x="2020195" y="3505693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16" name="Connettore 1 115"/>
              <p:cNvCxnSpPr>
                <a:endCxn id="117" idx="2"/>
              </p:cNvCxnSpPr>
              <p:nvPr/>
            </p:nvCxnSpPr>
            <p:spPr>
              <a:xfrm>
                <a:off x="2162421" y="3584279"/>
                <a:ext cx="14667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17" name="Ovale 116"/>
              <p:cNvSpPr/>
              <p:nvPr/>
            </p:nvSpPr>
            <p:spPr>
              <a:xfrm>
                <a:off x="2309093" y="3505693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18" name="Connettore 1 117"/>
              <p:cNvCxnSpPr>
                <a:endCxn id="119" idx="2"/>
              </p:cNvCxnSpPr>
              <p:nvPr/>
            </p:nvCxnSpPr>
            <p:spPr>
              <a:xfrm>
                <a:off x="2451320" y="3584280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19" name="Ovale 118"/>
              <p:cNvSpPr/>
              <p:nvPr/>
            </p:nvSpPr>
            <p:spPr>
              <a:xfrm>
                <a:off x="2597988" y="3505693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" name="Ovale 119"/>
              <p:cNvSpPr/>
              <p:nvPr/>
            </p:nvSpPr>
            <p:spPr>
              <a:xfrm>
                <a:off x="1731301" y="3792529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21" name="Connettore 1 120"/>
              <p:cNvCxnSpPr>
                <a:endCxn id="120" idx="0"/>
              </p:cNvCxnSpPr>
              <p:nvPr/>
            </p:nvCxnSpPr>
            <p:spPr>
              <a:xfrm rot="5400000">
                <a:off x="1739545" y="3729661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2" name="Connettore 1 121"/>
              <p:cNvCxnSpPr>
                <a:endCxn id="123" idx="2"/>
              </p:cNvCxnSpPr>
              <p:nvPr/>
            </p:nvCxnSpPr>
            <p:spPr>
              <a:xfrm>
                <a:off x="1873528" y="3871116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3" name="Ovale 122"/>
              <p:cNvSpPr/>
              <p:nvPr/>
            </p:nvSpPr>
            <p:spPr>
              <a:xfrm>
                <a:off x="2020195" y="3792529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24" name="Connettore 1 123"/>
              <p:cNvCxnSpPr>
                <a:endCxn id="123" idx="0"/>
              </p:cNvCxnSpPr>
              <p:nvPr/>
            </p:nvCxnSpPr>
            <p:spPr>
              <a:xfrm rot="5400000">
                <a:off x="2028440" y="3729661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5" name="Connettore 1 124"/>
              <p:cNvCxnSpPr>
                <a:endCxn id="126" idx="2"/>
              </p:cNvCxnSpPr>
              <p:nvPr/>
            </p:nvCxnSpPr>
            <p:spPr>
              <a:xfrm>
                <a:off x="2162421" y="3871115"/>
                <a:ext cx="14667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6" name="Ovale 125"/>
              <p:cNvSpPr/>
              <p:nvPr/>
            </p:nvSpPr>
            <p:spPr>
              <a:xfrm>
                <a:off x="2309093" y="3792529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27" name="Connettore 1 126"/>
              <p:cNvCxnSpPr>
                <a:endCxn id="126" idx="0"/>
              </p:cNvCxnSpPr>
              <p:nvPr/>
            </p:nvCxnSpPr>
            <p:spPr>
              <a:xfrm rot="5400000">
                <a:off x="2317337" y="3729661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8" name="Connettore 1 127"/>
              <p:cNvCxnSpPr>
                <a:endCxn id="129" idx="2"/>
              </p:cNvCxnSpPr>
              <p:nvPr/>
            </p:nvCxnSpPr>
            <p:spPr>
              <a:xfrm>
                <a:off x="2451320" y="3871116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9" name="Ovale 128"/>
              <p:cNvSpPr/>
              <p:nvPr/>
            </p:nvSpPr>
            <p:spPr>
              <a:xfrm>
                <a:off x="2597988" y="3792529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30" name="Connettore 1 129"/>
              <p:cNvCxnSpPr>
                <a:endCxn id="129" idx="0"/>
              </p:cNvCxnSpPr>
              <p:nvPr/>
            </p:nvCxnSpPr>
            <p:spPr>
              <a:xfrm rot="5400000">
                <a:off x="2606232" y="3729661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13678" name="Gruppo 167"/>
            <p:cNvGrpSpPr>
              <a:grpSpLocks/>
            </p:cNvGrpSpPr>
            <p:nvPr/>
          </p:nvGrpSpPr>
          <p:grpSpPr bwMode="auto">
            <a:xfrm>
              <a:off x="5231876" y="3156480"/>
              <a:ext cx="571504" cy="547042"/>
              <a:chOff x="1945488" y="2700684"/>
              <a:chExt cx="830676" cy="528386"/>
            </a:xfrm>
          </p:grpSpPr>
          <p:sp>
            <p:nvSpPr>
              <p:cNvPr id="111" name="Rettangolo arrotondato 110"/>
              <p:cNvSpPr/>
              <p:nvPr/>
            </p:nvSpPr>
            <p:spPr>
              <a:xfrm>
                <a:off x="1945287" y="2699958"/>
                <a:ext cx="830877" cy="527428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2" name="Rettangolo 111"/>
              <p:cNvSpPr/>
              <p:nvPr/>
            </p:nvSpPr>
            <p:spPr>
              <a:xfrm>
                <a:off x="1961444" y="2732155"/>
                <a:ext cx="798565" cy="4967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rIns="45720" spcCol="1270"/>
              <a:lstStyle/>
              <a:p>
                <a:pPr algn="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200" dirty="0"/>
                  <a:t> 88</a:t>
                </a:r>
                <a:endParaRPr lang="en-GB" sz="1200" dirty="0"/>
              </a:p>
            </p:txBody>
          </p:sp>
        </p:grpSp>
        <p:grpSp>
          <p:nvGrpSpPr>
            <p:cNvPr id="113679" name="Gruppo 366"/>
            <p:cNvGrpSpPr>
              <a:grpSpLocks/>
            </p:cNvGrpSpPr>
            <p:nvPr/>
          </p:nvGrpSpPr>
          <p:grpSpPr bwMode="auto">
            <a:xfrm rot="5400000">
              <a:off x="5213318" y="3373327"/>
              <a:ext cx="360003" cy="180000"/>
              <a:chOff x="1732996" y="3510130"/>
              <a:chExt cx="1008000" cy="445413"/>
            </a:xfrm>
          </p:grpSpPr>
          <p:sp>
            <p:nvSpPr>
              <p:cNvPr id="93" name="Ovale 92"/>
              <p:cNvSpPr/>
              <p:nvPr/>
            </p:nvSpPr>
            <p:spPr>
              <a:xfrm>
                <a:off x="1731292" y="3507918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94" name="Connettore 1 93"/>
              <p:cNvCxnSpPr>
                <a:endCxn id="95" idx="2"/>
              </p:cNvCxnSpPr>
              <p:nvPr/>
            </p:nvCxnSpPr>
            <p:spPr>
              <a:xfrm>
                <a:off x="1873520" y="3586505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5" name="Ovale 94"/>
              <p:cNvSpPr/>
              <p:nvPr/>
            </p:nvSpPr>
            <p:spPr>
              <a:xfrm>
                <a:off x="2020187" y="3507918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96" name="Connettore 1 95"/>
              <p:cNvCxnSpPr>
                <a:endCxn id="97" idx="2"/>
              </p:cNvCxnSpPr>
              <p:nvPr/>
            </p:nvCxnSpPr>
            <p:spPr>
              <a:xfrm>
                <a:off x="2162413" y="3586504"/>
                <a:ext cx="14667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7" name="Ovale 96"/>
              <p:cNvSpPr/>
              <p:nvPr/>
            </p:nvSpPr>
            <p:spPr>
              <a:xfrm>
                <a:off x="2309085" y="3507918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98" name="Connettore 1 97"/>
              <p:cNvCxnSpPr>
                <a:endCxn id="99" idx="2"/>
              </p:cNvCxnSpPr>
              <p:nvPr/>
            </p:nvCxnSpPr>
            <p:spPr>
              <a:xfrm>
                <a:off x="2451312" y="3586505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9" name="Ovale 98"/>
              <p:cNvSpPr/>
              <p:nvPr/>
            </p:nvSpPr>
            <p:spPr>
              <a:xfrm>
                <a:off x="2597979" y="3507918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" name="Ovale 99"/>
              <p:cNvSpPr/>
              <p:nvPr/>
            </p:nvSpPr>
            <p:spPr>
              <a:xfrm>
                <a:off x="1731292" y="3794757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01" name="Connettore 1 100"/>
              <p:cNvCxnSpPr>
                <a:endCxn id="100" idx="0"/>
              </p:cNvCxnSpPr>
              <p:nvPr/>
            </p:nvCxnSpPr>
            <p:spPr>
              <a:xfrm rot="5400000">
                <a:off x="1739537" y="3731889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2" name="Connettore 1 101"/>
              <p:cNvCxnSpPr>
                <a:endCxn id="103" idx="2"/>
              </p:cNvCxnSpPr>
              <p:nvPr/>
            </p:nvCxnSpPr>
            <p:spPr>
              <a:xfrm>
                <a:off x="1873520" y="3873344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3" name="Ovale 102"/>
              <p:cNvSpPr/>
              <p:nvPr/>
            </p:nvSpPr>
            <p:spPr>
              <a:xfrm>
                <a:off x="2020187" y="3794757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04" name="Connettore 1 103"/>
              <p:cNvCxnSpPr>
                <a:endCxn id="103" idx="0"/>
              </p:cNvCxnSpPr>
              <p:nvPr/>
            </p:nvCxnSpPr>
            <p:spPr>
              <a:xfrm rot="5400000">
                <a:off x="2028432" y="3731889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5" name="Connettore 1 104"/>
              <p:cNvCxnSpPr>
                <a:endCxn id="106" idx="2"/>
              </p:cNvCxnSpPr>
              <p:nvPr/>
            </p:nvCxnSpPr>
            <p:spPr>
              <a:xfrm>
                <a:off x="2162413" y="3873343"/>
                <a:ext cx="14667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6" name="Ovale 105"/>
              <p:cNvSpPr/>
              <p:nvPr/>
            </p:nvSpPr>
            <p:spPr>
              <a:xfrm>
                <a:off x="2309085" y="3794757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07" name="Connettore 1 106"/>
              <p:cNvCxnSpPr>
                <a:endCxn id="106" idx="0"/>
              </p:cNvCxnSpPr>
              <p:nvPr/>
            </p:nvCxnSpPr>
            <p:spPr>
              <a:xfrm rot="5400000">
                <a:off x="2317329" y="3731889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8" name="Connettore 1 107"/>
              <p:cNvCxnSpPr>
                <a:endCxn id="109" idx="2"/>
              </p:cNvCxnSpPr>
              <p:nvPr/>
            </p:nvCxnSpPr>
            <p:spPr>
              <a:xfrm>
                <a:off x="2451312" y="3873344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9" name="Ovale 108"/>
              <p:cNvSpPr/>
              <p:nvPr/>
            </p:nvSpPr>
            <p:spPr>
              <a:xfrm>
                <a:off x="2597979" y="3794757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10" name="Connettore 1 109"/>
              <p:cNvCxnSpPr>
                <a:endCxn id="109" idx="0"/>
              </p:cNvCxnSpPr>
              <p:nvPr/>
            </p:nvCxnSpPr>
            <p:spPr>
              <a:xfrm rot="5400000">
                <a:off x="2606224" y="3731889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" name="Freccia a destra 36"/>
            <p:cNvSpPr/>
            <p:nvPr/>
          </p:nvSpPr>
          <p:spPr>
            <a:xfrm>
              <a:off x="3072199" y="2938261"/>
              <a:ext cx="1071830" cy="2857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681" name="CasellaDiTesto 37"/>
            <p:cNvSpPr txBox="1">
              <a:spLocks noChangeArrowheads="1"/>
            </p:cNvSpPr>
            <p:nvPr/>
          </p:nvSpPr>
          <p:spPr bwMode="auto">
            <a:xfrm>
              <a:off x="3008831" y="2640399"/>
              <a:ext cx="9286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Split</a:t>
              </a:r>
            </a:p>
          </p:txBody>
        </p:sp>
        <p:grpSp>
          <p:nvGrpSpPr>
            <p:cNvPr id="113682" name="Gruppo 191"/>
            <p:cNvGrpSpPr>
              <a:grpSpLocks/>
            </p:cNvGrpSpPr>
            <p:nvPr/>
          </p:nvGrpSpPr>
          <p:grpSpPr bwMode="auto">
            <a:xfrm>
              <a:off x="4643438" y="4189417"/>
              <a:ext cx="830676" cy="527479"/>
              <a:chOff x="770680" y="1931616"/>
              <a:chExt cx="830676" cy="527479"/>
            </a:xfrm>
          </p:grpSpPr>
          <p:sp>
            <p:nvSpPr>
              <p:cNvPr id="91" name="Rettangolo arrotondato 90"/>
              <p:cNvSpPr/>
              <p:nvPr/>
            </p:nvSpPr>
            <p:spPr>
              <a:xfrm>
                <a:off x="771458" y="1931295"/>
                <a:ext cx="830470" cy="528590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2" name="Rettangolo 91"/>
              <p:cNvSpPr/>
              <p:nvPr/>
            </p:nvSpPr>
            <p:spPr>
              <a:xfrm>
                <a:off x="787337" y="1947169"/>
                <a:ext cx="798712" cy="4968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rIns="45720" spcCol="1270"/>
              <a:lstStyle/>
              <a:p>
                <a:pPr algn="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200" dirty="0"/>
                  <a:t>105</a:t>
                </a:r>
              </a:p>
              <a:p>
                <a:pPr algn="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sz="1200" dirty="0"/>
              </a:p>
            </p:txBody>
          </p:sp>
        </p:grpSp>
        <p:sp>
          <p:nvSpPr>
            <p:cNvPr id="40" name="Ovale 39"/>
            <p:cNvSpPr/>
            <p:nvPr/>
          </p:nvSpPr>
          <p:spPr>
            <a:xfrm>
              <a:off x="4991966" y="4071631"/>
              <a:ext cx="71455" cy="7301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1" name="Connettore 2 40"/>
            <p:cNvCxnSpPr/>
            <p:nvPr/>
          </p:nvCxnSpPr>
          <p:spPr>
            <a:xfrm rot="5400000">
              <a:off x="1785259" y="3929514"/>
              <a:ext cx="288898" cy="28741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2 41"/>
            <p:cNvCxnSpPr/>
            <p:nvPr/>
          </p:nvCxnSpPr>
          <p:spPr>
            <a:xfrm>
              <a:off x="2125814" y="3928770"/>
              <a:ext cx="288997" cy="285724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e 42"/>
            <p:cNvSpPr/>
            <p:nvPr/>
          </p:nvSpPr>
          <p:spPr>
            <a:xfrm>
              <a:off x="1732016" y="4214493"/>
              <a:ext cx="71456" cy="71431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Ovale 43"/>
            <p:cNvSpPr/>
            <p:nvPr/>
          </p:nvSpPr>
          <p:spPr>
            <a:xfrm>
              <a:off x="2067062" y="3850990"/>
              <a:ext cx="71455" cy="7143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Ovale 44"/>
            <p:cNvSpPr/>
            <p:nvPr/>
          </p:nvSpPr>
          <p:spPr>
            <a:xfrm>
              <a:off x="2395756" y="4214493"/>
              <a:ext cx="71456" cy="71431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13689" name="Gruppo 241"/>
            <p:cNvGrpSpPr>
              <a:grpSpLocks/>
            </p:cNvGrpSpPr>
            <p:nvPr/>
          </p:nvGrpSpPr>
          <p:grpSpPr bwMode="auto">
            <a:xfrm>
              <a:off x="1428728" y="4357302"/>
              <a:ext cx="571504" cy="546103"/>
              <a:chOff x="1945488" y="2700684"/>
              <a:chExt cx="830676" cy="527479"/>
            </a:xfrm>
          </p:grpSpPr>
          <p:sp>
            <p:nvSpPr>
              <p:cNvPr id="89" name="Rettangolo arrotondato 88"/>
              <p:cNvSpPr/>
              <p:nvPr/>
            </p:nvSpPr>
            <p:spPr>
              <a:xfrm>
                <a:off x="1945488" y="2700735"/>
                <a:ext cx="830877" cy="527428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0" name="Rettangolo 89"/>
              <p:cNvSpPr/>
              <p:nvPr/>
            </p:nvSpPr>
            <p:spPr>
              <a:xfrm>
                <a:off x="1961643" y="2716067"/>
                <a:ext cx="798565" cy="4967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rIns="45720" spcCol="1270"/>
              <a:lstStyle/>
              <a:p>
                <a:pPr algn="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200" dirty="0"/>
                  <a:t>45</a:t>
                </a:r>
                <a:endParaRPr lang="en-GB" sz="1200" dirty="0"/>
              </a:p>
            </p:txBody>
          </p:sp>
        </p:grpSp>
        <p:grpSp>
          <p:nvGrpSpPr>
            <p:cNvPr id="113690" name="Gruppo 263"/>
            <p:cNvGrpSpPr>
              <a:grpSpLocks/>
            </p:cNvGrpSpPr>
            <p:nvPr/>
          </p:nvGrpSpPr>
          <p:grpSpPr bwMode="auto">
            <a:xfrm>
              <a:off x="2151575" y="4353600"/>
              <a:ext cx="571504" cy="547042"/>
              <a:chOff x="1945488" y="2700684"/>
              <a:chExt cx="830676" cy="528386"/>
            </a:xfrm>
          </p:grpSpPr>
          <p:sp>
            <p:nvSpPr>
              <p:cNvPr id="87" name="Rettangolo arrotondato 86"/>
              <p:cNvSpPr/>
              <p:nvPr/>
            </p:nvSpPr>
            <p:spPr>
              <a:xfrm>
                <a:off x="1944972" y="2701245"/>
                <a:ext cx="830877" cy="525895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8" name="Rettangolo 87"/>
              <p:cNvSpPr/>
              <p:nvPr/>
            </p:nvSpPr>
            <p:spPr>
              <a:xfrm>
                <a:off x="1961129" y="2733443"/>
                <a:ext cx="798565" cy="4952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rIns="45720" spcCol="1270"/>
              <a:lstStyle/>
              <a:p>
                <a:pPr algn="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200" dirty="0"/>
                  <a:t> 60</a:t>
                </a:r>
                <a:endParaRPr lang="en-GB" sz="1200" dirty="0"/>
              </a:p>
            </p:txBody>
          </p:sp>
        </p:grpSp>
        <p:sp>
          <p:nvSpPr>
            <p:cNvPr id="48" name="Freccia a destra 47"/>
            <p:cNvSpPr/>
            <p:nvPr/>
          </p:nvSpPr>
          <p:spPr>
            <a:xfrm>
              <a:off x="3072199" y="4109728"/>
              <a:ext cx="1071830" cy="2857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692" name="CasellaDiTesto 48"/>
            <p:cNvSpPr txBox="1">
              <a:spLocks noChangeArrowheads="1"/>
            </p:cNvSpPr>
            <p:nvPr/>
          </p:nvSpPr>
          <p:spPr bwMode="auto">
            <a:xfrm>
              <a:off x="3008831" y="3811591"/>
              <a:ext cx="9286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Merge</a:t>
              </a:r>
            </a:p>
          </p:txBody>
        </p:sp>
        <p:grpSp>
          <p:nvGrpSpPr>
            <p:cNvPr id="13" name="Gruppo 337"/>
            <p:cNvGrpSpPr/>
            <p:nvPr/>
          </p:nvGrpSpPr>
          <p:grpSpPr>
            <a:xfrm>
              <a:off x="1571599" y="4571999"/>
              <a:ext cx="142875" cy="142875"/>
              <a:chOff x="2308996" y="4082248"/>
              <a:chExt cx="432000" cy="44470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79" name="Ovale 78"/>
              <p:cNvSpPr/>
              <p:nvPr/>
            </p:nvSpPr>
            <p:spPr>
              <a:xfrm>
                <a:off x="2308996" y="4368130"/>
                <a:ext cx="144000" cy="1588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80" name="Connettore 1 79"/>
              <p:cNvCxnSpPr>
                <a:endCxn id="79" idx="0"/>
              </p:cNvCxnSpPr>
              <p:nvPr/>
            </p:nvCxnSpPr>
            <p:spPr>
              <a:xfrm rot="5400000">
                <a:off x="2317467" y="4304634"/>
                <a:ext cx="127059" cy="640"/>
              </a:xfrm>
              <a:prstGeom prst="lin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1" name="Connettore 1 80"/>
              <p:cNvCxnSpPr>
                <a:endCxn id="82" idx="2"/>
              </p:cNvCxnSpPr>
              <p:nvPr/>
            </p:nvCxnSpPr>
            <p:spPr>
              <a:xfrm>
                <a:off x="2452996" y="4447542"/>
                <a:ext cx="144000" cy="706"/>
              </a:xfrm>
              <a:prstGeom prst="lin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2" name="Ovale 81"/>
              <p:cNvSpPr/>
              <p:nvPr/>
            </p:nvSpPr>
            <p:spPr>
              <a:xfrm>
                <a:off x="2596996" y="4368130"/>
                <a:ext cx="144000" cy="1588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83" name="Connettore 1 82"/>
              <p:cNvCxnSpPr>
                <a:endCxn id="82" idx="0"/>
              </p:cNvCxnSpPr>
              <p:nvPr/>
            </p:nvCxnSpPr>
            <p:spPr>
              <a:xfrm rot="5400000">
                <a:off x="2605467" y="4304634"/>
                <a:ext cx="127059" cy="640"/>
              </a:xfrm>
              <a:prstGeom prst="lin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4" name="Ovale 83"/>
              <p:cNvSpPr/>
              <p:nvPr/>
            </p:nvSpPr>
            <p:spPr>
              <a:xfrm>
                <a:off x="2308996" y="4082248"/>
                <a:ext cx="144000" cy="1588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85" name="Connettore 1 84"/>
              <p:cNvCxnSpPr>
                <a:endCxn id="86" idx="2"/>
              </p:cNvCxnSpPr>
              <p:nvPr/>
            </p:nvCxnSpPr>
            <p:spPr>
              <a:xfrm>
                <a:off x="2452996" y="4161660"/>
                <a:ext cx="144000" cy="706"/>
              </a:xfrm>
              <a:prstGeom prst="lin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6" name="Ovale 85"/>
              <p:cNvSpPr/>
              <p:nvPr/>
            </p:nvSpPr>
            <p:spPr>
              <a:xfrm>
                <a:off x="2596996" y="4082248"/>
                <a:ext cx="144000" cy="1588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14" name="Gruppo 337"/>
            <p:cNvGrpSpPr/>
            <p:nvPr/>
          </p:nvGrpSpPr>
          <p:grpSpPr>
            <a:xfrm>
              <a:off x="2214541" y="4580466"/>
              <a:ext cx="142875" cy="142875"/>
              <a:chOff x="2308996" y="4082248"/>
              <a:chExt cx="432000" cy="44470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71" name="Ovale 70"/>
              <p:cNvSpPr/>
              <p:nvPr/>
            </p:nvSpPr>
            <p:spPr>
              <a:xfrm>
                <a:off x="2308996" y="4368130"/>
                <a:ext cx="144000" cy="1588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72" name="Connettore 1 71"/>
              <p:cNvCxnSpPr>
                <a:endCxn id="71" idx="0"/>
              </p:cNvCxnSpPr>
              <p:nvPr/>
            </p:nvCxnSpPr>
            <p:spPr>
              <a:xfrm rot="5400000">
                <a:off x="2317467" y="4304634"/>
                <a:ext cx="127059" cy="640"/>
              </a:xfrm>
              <a:prstGeom prst="lin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3" name="Connettore 1 72"/>
              <p:cNvCxnSpPr>
                <a:endCxn id="74" idx="2"/>
              </p:cNvCxnSpPr>
              <p:nvPr/>
            </p:nvCxnSpPr>
            <p:spPr>
              <a:xfrm>
                <a:off x="2452996" y="4447542"/>
                <a:ext cx="144000" cy="706"/>
              </a:xfrm>
              <a:prstGeom prst="lin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4" name="Ovale 73"/>
              <p:cNvSpPr/>
              <p:nvPr/>
            </p:nvSpPr>
            <p:spPr>
              <a:xfrm>
                <a:off x="2596996" y="4368130"/>
                <a:ext cx="144000" cy="1588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75" name="Connettore 1 74"/>
              <p:cNvCxnSpPr>
                <a:endCxn id="74" idx="0"/>
              </p:cNvCxnSpPr>
              <p:nvPr/>
            </p:nvCxnSpPr>
            <p:spPr>
              <a:xfrm rot="5400000">
                <a:off x="2605467" y="4304634"/>
                <a:ext cx="127059" cy="640"/>
              </a:xfrm>
              <a:prstGeom prst="lin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6" name="Ovale 75"/>
              <p:cNvSpPr/>
              <p:nvPr/>
            </p:nvSpPr>
            <p:spPr>
              <a:xfrm>
                <a:off x="2308996" y="4082248"/>
                <a:ext cx="144000" cy="1588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77" name="Connettore 1 76"/>
              <p:cNvCxnSpPr>
                <a:endCxn id="78" idx="2"/>
              </p:cNvCxnSpPr>
              <p:nvPr/>
            </p:nvCxnSpPr>
            <p:spPr>
              <a:xfrm>
                <a:off x="2452996" y="4161660"/>
                <a:ext cx="144000" cy="706"/>
              </a:xfrm>
              <a:prstGeom prst="lin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8" name="Ovale 77"/>
              <p:cNvSpPr/>
              <p:nvPr/>
            </p:nvSpPr>
            <p:spPr>
              <a:xfrm>
                <a:off x="2596996" y="4082248"/>
                <a:ext cx="144000" cy="1588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113695" name="Gruppo 366"/>
            <p:cNvGrpSpPr>
              <a:grpSpLocks/>
            </p:cNvGrpSpPr>
            <p:nvPr/>
          </p:nvGrpSpPr>
          <p:grpSpPr bwMode="auto">
            <a:xfrm rot="5400000">
              <a:off x="4641814" y="4356525"/>
              <a:ext cx="360003" cy="180000"/>
              <a:chOff x="1732996" y="3510130"/>
              <a:chExt cx="1008000" cy="445413"/>
            </a:xfrm>
          </p:grpSpPr>
          <p:sp>
            <p:nvSpPr>
              <p:cNvPr id="53" name="Ovale 52"/>
              <p:cNvSpPr/>
              <p:nvPr/>
            </p:nvSpPr>
            <p:spPr>
              <a:xfrm>
                <a:off x="1733984" y="3512189"/>
                <a:ext cx="142226" cy="16109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54" name="Connettore 1 53"/>
              <p:cNvCxnSpPr>
                <a:endCxn id="55" idx="2"/>
              </p:cNvCxnSpPr>
              <p:nvPr/>
            </p:nvCxnSpPr>
            <p:spPr>
              <a:xfrm>
                <a:off x="1876211" y="3590776"/>
                <a:ext cx="146669" cy="3928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5" name="Ovale 54"/>
              <p:cNvSpPr/>
              <p:nvPr/>
            </p:nvSpPr>
            <p:spPr>
              <a:xfrm>
                <a:off x="2022879" y="3512189"/>
                <a:ext cx="142226" cy="16109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56" name="Connettore 1 55"/>
              <p:cNvCxnSpPr>
                <a:endCxn id="57" idx="2"/>
              </p:cNvCxnSpPr>
              <p:nvPr/>
            </p:nvCxnSpPr>
            <p:spPr>
              <a:xfrm>
                <a:off x="2165105" y="3590775"/>
                <a:ext cx="146672" cy="3928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7" name="Ovale 56"/>
              <p:cNvSpPr/>
              <p:nvPr/>
            </p:nvSpPr>
            <p:spPr>
              <a:xfrm>
                <a:off x="2311777" y="3512189"/>
                <a:ext cx="142226" cy="16109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58" name="Connettore 1 57"/>
              <p:cNvCxnSpPr>
                <a:endCxn id="59" idx="2"/>
              </p:cNvCxnSpPr>
              <p:nvPr/>
            </p:nvCxnSpPr>
            <p:spPr>
              <a:xfrm>
                <a:off x="2454004" y="3590776"/>
                <a:ext cx="146669" cy="3928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9" name="Ovale 58"/>
              <p:cNvSpPr/>
              <p:nvPr/>
            </p:nvSpPr>
            <p:spPr>
              <a:xfrm>
                <a:off x="2600671" y="3512189"/>
                <a:ext cx="142226" cy="16109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60" name="Ovale 59"/>
              <p:cNvSpPr/>
              <p:nvPr/>
            </p:nvSpPr>
            <p:spPr>
              <a:xfrm>
                <a:off x="1733986" y="3799027"/>
                <a:ext cx="142226" cy="16110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61" name="Connettore 1 60"/>
              <p:cNvCxnSpPr>
                <a:endCxn id="60" idx="0"/>
              </p:cNvCxnSpPr>
              <p:nvPr/>
            </p:nvCxnSpPr>
            <p:spPr>
              <a:xfrm rot="5400000">
                <a:off x="1742230" y="3732230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2" name="Connettore 1 61"/>
              <p:cNvCxnSpPr>
                <a:endCxn id="63" idx="2"/>
              </p:cNvCxnSpPr>
              <p:nvPr/>
            </p:nvCxnSpPr>
            <p:spPr>
              <a:xfrm>
                <a:off x="1876213" y="3877613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3" name="Ovale 62"/>
              <p:cNvSpPr/>
              <p:nvPr/>
            </p:nvSpPr>
            <p:spPr>
              <a:xfrm>
                <a:off x="2022880" y="3799027"/>
                <a:ext cx="142226" cy="16110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64" name="Connettore 1 63"/>
              <p:cNvCxnSpPr>
                <a:endCxn id="63" idx="0"/>
              </p:cNvCxnSpPr>
              <p:nvPr/>
            </p:nvCxnSpPr>
            <p:spPr>
              <a:xfrm rot="5400000">
                <a:off x="2031125" y="3732230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Connettore 1 64"/>
              <p:cNvCxnSpPr>
                <a:endCxn id="66" idx="2"/>
              </p:cNvCxnSpPr>
              <p:nvPr/>
            </p:nvCxnSpPr>
            <p:spPr>
              <a:xfrm>
                <a:off x="2165106" y="3877612"/>
                <a:ext cx="14667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6" name="Ovale 65"/>
              <p:cNvSpPr/>
              <p:nvPr/>
            </p:nvSpPr>
            <p:spPr>
              <a:xfrm>
                <a:off x="2311778" y="3799027"/>
                <a:ext cx="142226" cy="16110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67" name="Connettore 1 66"/>
              <p:cNvCxnSpPr>
                <a:endCxn id="66" idx="0"/>
              </p:cNvCxnSpPr>
              <p:nvPr/>
            </p:nvCxnSpPr>
            <p:spPr>
              <a:xfrm rot="5400000">
                <a:off x="2320022" y="3732230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Connettore 1 67"/>
              <p:cNvCxnSpPr>
                <a:endCxn id="69" idx="2"/>
              </p:cNvCxnSpPr>
              <p:nvPr/>
            </p:nvCxnSpPr>
            <p:spPr>
              <a:xfrm>
                <a:off x="2454005" y="3877613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9" name="Ovale 68"/>
              <p:cNvSpPr/>
              <p:nvPr/>
            </p:nvSpPr>
            <p:spPr>
              <a:xfrm>
                <a:off x="2600673" y="3799027"/>
                <a:ext cx="142226" cy="16110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70" name="Connettore 1 69"/>
              <p:cNvCxnSpPr>
                <a:endCxn id="69" idx="0"/>
              </p:cNvCxnSpPr>
              <p:nvPr/>
            </p:nvCxnSpPr>
            <p:spPr>
              <a:xfrm rot="5400000">
                <a:off x="2608917" y="3732230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Load</a:t>
            </a:r>
            <a:r>
              <a:rPr smtClean="0"/>
              <a:t> </a:t>
            </a:r>
            <a:r>
              <a:rPr err="1" smtClean="0"/>
              <a:t>Balancing</a:t>
            </a:r>
            <a:r>
              <a:rPr smtClean="0"/>
              <a:t/>
            </a:r>
            <a:br>
              <a:rPr smtClean="0"/>
            </a:br>
            <a:r>
              <a:rPr smtClean="0"/>
              <a:t>An </a:t>
            </a:r>
            <a:r>
              <a:rPr err="1" smtClean="0"/>
              <a:t>Example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1350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Embarassingly</a:t>
            </a:r>
            <a:r>
              <a:rPr lang="it-IT" dirty="0" smtClean="0"/>
              <a:t> </a:t>
            </a:r>
            <a:r>
              <a:rPr lang="it-IT" dirty="0" err="1" smtClean="0"/>
              <a:t>parallel</a:t>
            </a:r>
            <a:r>
              <a:rPr lang="it-IT" dirty="0" smtClean="0"/>
              <a:t> (no </a:t>
            </a:r>
            <a:r>
              <a:rPr lang="it-IT" dirty="0" err="1" smtClean="0"/>
              <a:t>dependency</a:t>
            </a:r>
            <a:r>
              <a:rPr lang="it-IT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per-task</a:t>
            </a:r>
            <a:r>
              <a:rPr lang="it-IT" dirty="0" smtClean="0"/>
              <a:t> </a:t>
            </a:r>
            <a:r>
              <a:rPr lang="it-IT" dirty="0" err="1" smtClean="0"/>
              <a:t>computation</a:t>
            </a:r>
            <a:r>
              <a:rPr lang="it-IT" dirty="0" smtClean="0"/>
              <a:t> </a:t>
            </a:r>
            <a:r>
              <a:rPr lang="it-IT" dirty="0" err="1" smtClean="0"/>
              <a:t>time</a:t>
            </a: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2 </a:t>
            </a:r>
            <a:r>
              <a:rPr lang="it-IT" dirty="0" err="1" smtClean="0"/>
              <a:t>processors</a:t>
            </a:r>
            <a:r>
              <a:rPr lang="it-IT" dirty="0" smtClean="0"/>
              <a:t>, and 4 </a:t>
            </a:r>
            <a:r>
              <a:rPr lang="it-IT" dirty="0" err="1" smtClean="0"/>
              <a:t>tasks</a:t>
            </a:r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 rot="5400000">
            <a:off x="1583532" y="4401344"/>
            <a:ext cx="16557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684213" y="2420938"/>
            <a:ext cx="2374900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1</a:t>
            </a:r>
            <a:endParaRPr lang="it-IT" baseline="-25000" dirty="0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203575" y="2420938"/>
            <a:ext cx="2376488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endParaRPr lang="it-IT" baseline="-25000" dirty="0">
              <a:solidFill>
                <a:schemeClr val="tx1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92950" y="2420938"/>
            <a:ext cx="1150938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4</a:t>
            </a:r>
            <a:endParaRPr lang="it-IT" baseline="-25000" dirty="0">
              <a:solidFill>
                <a:schemeClr val="tx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724525" y="2420938"/>
            <a:ext cx="1223963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3</a:t>
            </a:r>
            <a:endParaRPr lang="it-IT" baseline="-25000" dirty="0">
              <a:solidFill>
                <a:schemeClr val="tx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420938" y="3860800"/>
            <a:ext cx="2376487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1</a:t>
            </a:r>
            <a:endParaRPr lang="it-IT" baseline="-25000" dirty="0">
              <a:solidFill>
                <a:schemeClr val="tx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797425" y="3860800"/>
            <a:ext cx="2374900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endParaRPr lang="it-IT" baseline="-25000" dirty="0">
              <a:solidFill>
                <a:schemeClr val="tx1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420938" y="4508500"/>
            <a:ext cx="1223962" cy="433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3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644900" y="4508500"/>
            <a:ext cx="1152525" cy="433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4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27" name="Connettore 1 26"/>
          <p:cNvCxnSpPr/>
          <p:nvPr/>
        </p:nvCxnSpPr>
        <p:spPr>
          <a:xfrm rot="5400000">
            <a:off x="6407944" y="4401344"/>
            <a:ext cx="1655762" cy="0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e 27"/>
          <p:cNvSpPr/>
          <p:nvPr/>
        </p:nvSpPr>
        <p:spPr>
          <a:xfrm>
            <a:off x="1619250" y="3789363"/>
            <a:ext cx="576263" cy="57626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</a:t>
            </a:r>
            <a:r>
              <a:rPr lang="it-IT" baseline="-25000" dirty="0"/>
              <a:t>1</a:t>
            </a:r>
            <a:endParaRPr lang="it-IT" baseline="-25000" dirty="0"/>
          </a:p>
        </p:txBody>
      </p:sp>
      <p:sp>
        <p:nvSpPr>
          <p:cNvPr id="29" name="Ovale 28"/>
          <p:cNvSpPr/>
          <p:nvPr/>
        </p:nvSpPr>
        <p:spPr>
          <a:xfrm>
            <a:off x="1619250" y="4508500"/>
            <a:ext cx="576263" cy="576263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</a:t>
            </a:r>
            <a:r>
              <a:rPr lang="it-IT" baseline="-25000" dirty="0"/>
              <a:t>2</a:t>
            </a:r>
            <a:endParaRPr lang="it-IT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lang="en-US" smtClean="0"/>
              <a:t>Updating PBT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 rtlCol="0">
            <a:normAutofit fontScale="850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dirty="0" smtClean="0"/>
              <a:t>At the end of each phase, the master receives (with the tile output)  also the time spent on it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dirty="0" smtClean="0"/>
              <a:t>Then, the PBT is updated for the next phase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dirty="0" smtClean="0"/>
              <a:t>The variance of tile times is used to evaluate the current load balancing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dirty="0" smtClean="0"/>
              <a:t>Formally the variance is defined by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2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2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is the estimated average computational time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–"/>
              <a:defRPr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64518" name="Segnaposto contenuto 2"/>
          <p:cNvSpPr txBox="1">
            <a:spLocks/>
          </p:cNvSpPr>
          <p:nvPr/>
        </p:nvSpPr>
        <p:spPr bwMode="auto">
          <a:xfrm>
            <a:off x="-2124075" y="2708275"/>
            <a:ext cx="80724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1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2843213" y="4005263"/>
          <a:ext cx="3168650" cy="947737"/>
        </p:xfrm>
        <a:graphic>
          <a:graphicData uri="http://schemas.openxmlformats.org/presentationml/2006/ole">
            <p:oleObj spid="_x0000_s64514" name="Equazione" r:id="rId4" imgW="1511280" imgH="431640" progId="Equation.3">
              <p:embed/>
            </p:oleObj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1273175" y="5157788"/>
          <a:ext cx="1714500" cy="744537"/>
        </p:xfrm>
        <a:graphic>
          <a:graphicData uri="http://schemas.openxmlformats.org/presentationml/2006/ole">
            <p:oleObj spid="_x0000_s64515" name="Equazione" r:id="rId5" imgW="104112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Vectorial parallelisation</a:t>
            </a:r>
          </a:p>
        </p:txBody>
      </p:sp>
      <p:sp>
        <p:nvSpPr>
          <p:cNvPr id="118786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it-IT" smtClean="0"/>
              <a:t>SIMD instruction set</a:t>
            </a:r>
          </a:p>
          <a:p>
            <a:pPr lvl="1"/>
            <a:r>
              <a:rPr lang="it-IT" smtClean="0"/>
              <a:t>Intel SSE</a:t>
            </a:r>
          </a:p>
          <a:p>
            <a:r>
              <a:rPr lang="it-IT" smtClean="0"/>
              <a:t>Example</a:t>
            </a:r>
          </a:p>
          <a:p>
            <a:pPr lvl="1"/>
            <a:r>
              <a:rPr lang="it-IT" smtClean="0"/>
              <a:t>128 bit vector = 4 floats</a:t>
            </a:r>
          </a:p>
          <a:p>
            <a:pPr lvl="1"/>
            <a:r>
              <a:rPr lang="it-IT" smtClean="0"/>
              <a:t>4x  ‘</a:t>
            </a:r>
            <a:r>
              <a:rPr lang="it-IT" i="1" smtClean="0"/>
              <a:t>potential’ </a:t>
            </a:r>
            <a:r>
              <a:rPr lang="it-IT" smtClean="0"/>
              <a:t>speedup </a:t>
            </a:r>
          </a:p>
          <a:p>
            <a:endParaRPr lang="it-IT" smtClean="0"/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700213"/>
            <a:ext cx="2514600" cy="171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Ray packets</a:t>
            </a:r>
          </a:p>
        </p:txBody>
      </p:sp>
      <p:sp>
        <p:nvSpPr>
          <p:cNvPr id="120834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en-US" smtClean="0"/>
              <a:t>A list of rays</a:t>
            </a:r>
          </a:p>
          <a:p>
            <a:pPr lvl="1"/>
            <a:r>
              <a:rPr lang="en-US" smtClean="0"/>
              <a:t>Some may be inactive</a:t>
            </a:r>
          </a:p>
          <a:p>
            <a:pPr lvl="1"/>
            <a:r>
              <a:rPr lang="en-US" smtClean="0"/>
              <a:t>Some spatial/directional coherence implied</a:t>
            </a:r>
          </a:p>
          <a:p>
            <a:r>
              <a:rPr lang="en-US" smtClean="0"/>
              <a:t>Useful both for SIMD and non-SIMD</a:t>
            </a:r>
          </a:p>
          <a:p>
            <a:pPr lvl="1"/>
            <a:r>
              <a:rPr lang="en-US" smtClean="0"/>
              <a:t>Exploit memory coherence</a:t>
            </a:r>
          </a:p>
          <a:p>
            <a:pPr lvl="1"/>
            <a:r>
              <a:rPr lang="en-US" smtClean="0"/>
              <a:t>Exploit 4*-wide SIMD instruction</a:t>
            </a:r>
          </a:p>
          <a:p>
            <a:r>
              <a:rPr lang="en-US" smtClean="0"/>
              <a:t>Used in CPU implementations [Wald 2004]</a:t>
            </a:r>
          </a:p>
          <a:p>
            <a:pPr lvl="1"/>
            <a:r>
              <a:rPr lang="en-US" smtClean="0"/>
              <a:t>GPU implementations don’t use it*</a:t>
            </a:r>
            <a:r>
              <a:rPr lang="it-IT" smtClean="0"/>
              <a:t> (SIMT)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lang="en-US" smtClean="0"/>
              <a:t>Updating PBT</a:t>
            </a:r>
          </a:p>
        </p:txBody>
      </p:sp>
      <p:sp>
        <p:nvSpPr>
          <p:cNvPr id="176" name="Segnaposto contenuto 175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2071688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dirty="0" smtClean="0"/>
              <a:t>The algorithm PBT-update performs a sequence of simultaneous split-merge operation, that consist in splitting a tile whose estimated load is “high” and merge two sibling tiles whose estimated load is “small”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grpSp>
        <p:nvGrpSpPr>
          <p:cNvPr id="122883" name="Gruppo 23"/>
          <p:cNvGrpSpPr>
            <a:grpSpLocks/>
          </p:cNvGrpSpPr>
          <p:nvPr/>
        </p:nvGrpSpPr>
        <p:grpSpPr bwMode="auto">
          <a:xfrm>
            <a:off x="2484438" y="3500438"/>
            <a:ext cx="4373562" cy="2297112"/>
            <a:chOff x="1428728" y="2606504"/>
            <a:chExt cx="4374652" cy="2296901"/>
          </a:xfrm>
        </p:grpSpPr>
        <p:grpSp>
          <p:nvGrpSpPr>
            <p:cNvPr id="122884" name="Gruppo 4"/>
            <p:cNvGrpSpPr>
              <a:grpSpLocks/>
            </p:cNvGrpSpPr>
            <p:nvPr/>
          </p:nvGrpSpPr>
          <p:grpSpPr bwMode="auto">
            <a:xfrm>
              <a:off x="1571604" y="2723979"/>
              <a:ext cx="830676" cy="527479"/>
              <a:chOff x="770680" y="1931616"/>
              <a:chExt cx="830676" cy="527479"/>
            </a:xfrm>
          </p:grpSpPr>
          <p:sp>
            <p:nvSpPr>
              <p:cNvPr id="173" name="Rettangolo arrotondato 5"/>
              <p:cNvSpPr/>
              <p:nvPr/>
            </p:nvSpPr>
            <p:spPr>
              <a:xfrm>
                <a:off x="770715" y="1931605"/>
                <a:ext cx="830469" cy="527002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4" name="Rettangolo 6"/>
              <p:cNvSpPr/>
              <p:nvPr/>
            </p:nvSpPr>
            <p:spPr>
              <a:xfrm>
                <a:off x="786594" y="1947479"/>
                <a:ext cx="798711" cy="4952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rIns="45720" spcCol="1270"/>
              <a:lstStyle/>
              <a:p>
                <a:pPr algn="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200" dirty="0"/>
                  <a:t>176</a:t>
                </a:r>
                <a:endParaRPr lang="en-GB" sz="1200" dirty="0"/>
              </a:p>
            </p:txBody>
          </p:sp>
        </p:grpSp>
        <p:sp>
          <p:nvSpPr>
            <p:cNvPr id="26" name="Ovale 25"/>
            <p:cNvSpPr/>
            <p:nvPr/>
          </p:nvSpPr>
          <p:spPr>
            <a:xfrm>
              <a:off x="1920976" y="2606504"/>
              <a:ext cx="71455" cy="7143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22886" name="Gruppo 463"/>
            <p:cNvGrpSpPr>
              <a:grpSpLocks/>
            </p:cNvGrpSpPr>
            <p:nvPr/>
          </p:nvGrpSpPr>
          <p:grpSpPr bwMode="auto">
            <a:xfrm>
              <a:off x="1643044" y="2795420"/>
              <a:ext cx="360003" cy="360001"/>
              <a:chOff x="580996" y="3510130"/>
              <a:chExt cx="1008000" cy="1016824"/>
            </a:xfrm>
          </p:grpSpPr>
          <p:sp>
            <p:nvSpPr>
              <p:cNvPr id="133" name="Ovale 132"/>
              <p:cNvSpPr/>
              <p:nvPr/>
            </p:nvSpPr>
            <p:spPr>
              <a:xfrm>
                <a:off x="870129" y="3510071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34" name="Connettore 1 10"/>
              <p:cNvCxnSpPr>
                <a:stCxn id="133" idx="6"/>
              </p:cNvCxnSpPr>
              <p:nvPr/>
            </p:nvCxnSpPr>
            <p:spPr>
              <a:xfrm>
                <a:off x="1012404" y="3590773"/>
                <a:ext cx="14671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35" name="Ovale 11"/>
              <p:cNvSpPr/>
              <p:nvPr/>
            </p:nvSpPr>
            <p:spPr>
              <a:xfrm>
                <a:off x="1159123" y="3510071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36" name="Connettore 1 12"/>
              <p:cNvCxnSpPr/>
              <p:nvPr/>
            </p:nvCxnSpPr>
            <p:spPr>
              <a:xfrm>
                <a:off x="1301397" y="3590773"/>
                <a:ext cx="14672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37" name="Ovale 13"/>
              <p:cNvSpPr/>
              <p:nvPr/>
            </p:nvSpPr>
            <p:spPr>
              <a:xfrm>
                <a:off x="1448119" y="3510071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" name="Ovale 137"/>
              <p:cNvSpPr/>
              <p:nvPr/>
            </p:nvSpPr>
            <p:spPr>
              <a:xfrm>
                <a:off x="581133" y="3510071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39" name="Connettore 1 138"/>
              <p:cNvCxnSpPr>
                <a:stCxn id="138" idx="6"/>
              </p:cNvCxnSpPr>
              <p:nvPr/>
            </p:nvCxnSpPr>
            <p:spPr>
              <a:xfrm>
                <a:off x="723408" y="3590773"/>
                <a:ext cx="14672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Connettore 1 16"/>
              <p:cNvCxnSpPr>
                <a:endCxn id="141" idx="0"/>
              </p:cNvCxnSpPr>
              <p:nvPr/>
            </p:nvCxnSpPr>
            <p:spPr>
              <a:xfrm rot="5400000">
                <a:off x="878498" y="3734245"/>
                <a:ext cx="125538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41" name="Ovale 140"/>
              <p:cNvSpPr/>
              <p:nvPr/>
            </p:nvSpPr>
            <p:spPr>
              <a:xfrm>
                <a:off x="870129" y="3797014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42" name="Connettore 1 141"/>
              <p:cNvCxnSpPr>
                <a:stCxn id="141" idx="6"/>
                <a:endCxn id="143" idx="2"/>
              </p:cNvCxnSpPr>
              <p:nvPr/>
            </p:nvCxnSpPr>
            <p:spPr>
              <a:xfrm>
                <a:off x="1012404" y="3877717"/>
                <a:ext cx="14671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43" name="Ovale 142"/>
              <p:cNvSpPr/>
              <p:nvPr/>
            </p:nvSpPr>
            <p:spPr>
              <a:xfrm>
                <a:off x="1159123" y="3797014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44" name="Connettore 1 143"/>
              <p:cNvCxnSpPr>
                <a:endCxn id="143" idx="0"/>
              </p:cNvCxnSpPr>
              <p:nvPr/>
            </p:nvCxnSpPr>
            <p:spPr>
              <a:xfrm rot="5400000">
                <a:off x="1167491" y="3734245"/>
                <a:ext cx="125538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5" name="Connettore 1 144"/>
              <p:cNvCxnSpPr>
                <a:endCxn id="146" idx="2"/>
              </p:cNvCxnSpPr>
              <p:nvPr/>
            </p:nvCxnSpPr>
            <p:spPr>
              <a:xfrm>
                <a:off x="1301397" y="3877717"/>
                <a:ext cx="14672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46" name="Ovale 145"/>
              <p:cNvSpPr/>
              <p:nvPr/>
            </p:nvSpPr>
            <p:spPr>
              <a:xfrm>
                <a:off x="1448119" y="3797014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47" name="Connettore 1 23"/>
              <p:cNvCxnSpPr>
                <a:endCxn id="146" idx="0"/>
              </p:cNvCxnSpPr>
              <p:nvPr/>
            </p:nvCxnSpPr>
            <p:spPr>
              <a:xfrm rot="5400000">
                <a:off x="1456488" y="3734245"/>
                <a:ext cx="125538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8" name="Connettore 1 24"/>
              <p:cNvCxnSpPr>
                <a:endCxn id="147" idx="0"/>
              </p:cNvCxnSpPr>
              <p:nvPr/>
            </p:nvCxnSpPr>
            <p:spPr>
              <a:xfrm rot="5400000">
                <a:off x="589502" y="3734245"/>
                <a:ext cx="125538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49" name="Ovale 25"/>
              <p:cNvSpPr/>
              <p:nvPr/>
            </p:nvSpPr>
            <p:spPr>
              <a:xfrm>
                <a:off x="581133" y="3797014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50" name="Connettore 1 26"/>
              <p:cNvCxnSpPr>
                <a:stCxn id="147" idx="6"/>
              </p:cNvCxnSpPr>
              <p:nvPr/>
            </p:nvCxnSpPr>
            <p:spPr>
              <a:xfrm>
                <a:off x="723408" y="3877717"/>
                <a:ext cx="14672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1" name="Connettore 1 27"/>
              <p:cNvCxnSpPr/>
              <p:nvPr/>
            </p:nvCxnSpPr>
            <p:spPr>
              <a:xfrm rot="5400000">
                <a:off x="876255" y="4018949"/>
                <a:ext cx="130020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Connettore 1 28"/>
              <p:cNvCxnSpPr/>
              <p:nvPr/>
            </p:nvCxnSpPr>
            <p:spPr>
              <a:xfrm rot="5400000">
                <a:off x="1165249" y="4018949"/>
                <a:ext cx="130020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Connettore 1 29"/>
              <p:cNvCxnSpPr/>
              <p:nvPr/>
            </p:nvCxnSpPr>
            <p:spPr>
              <a:xfrm rot="5400000">
                <a:off x="1454245" y="4018949"/>
                <a:ext cx="130020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Connettore 1 30"/>
              <p:cNvCxnSpPr/>
              <p:nvPr/>
            </p:nvCxnSpPr>
            <p:spPr>
              <a:xfrm rot="5400000">
                <a:off x="587259" y="4018949"/>
                <a:ext cx="130020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Connettore 1 154"/>
              <p:cNvCxnSpPr>
                <a:endCxn id="156" idx="0"/>
              </p:cNvCxnSpPr>
              <p:nvPr/>
            </p:nvCxnSpPr>
            <p:spPr>
              <a:xfrm rot="5400000">
                <a:off x="876255" y="4305892"/>
                <a:ext cx="130020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6" name="Ovale 155"/>
              <p:cNvSpPr/>
              <p:nvPr/>
            </p:nvSpPr>
            <p:spPr>
              <a:xfrm>
                <a:off x="870129" y="4370900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57" name="Connettore 1 156"/>
              <p:cNvCxnSpPr>
                <a:stCxn id="156" idx="6"/>
                <a:endCxn id="158" idx="2"/>
              </p:cNvCxnSpPr>
              <p:nvPr/>
            </p:nvCxnSpPr>
            <p:spPr>
              <a:xfrm>
                <a:off x="1012404" y="4447121"/>
                <a:ext cx="14671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8" name="Ovale 157"/>
              <p:cNvSpPr/>
              <p:nvPr/>
            </p:nvSpPr>
            <p:spPr>
              <a:xfrm>
                <a:off x="1159123" y="4370900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59" name="Connettore 1 158"/>
              <p:cNvCxnSpPr>
                <a:endCxn id="158" idx="0"/>
              </p:cNvCxnSpPr>
              <p:nvPr/>
            </p:nvCxnSpPr>
            <p:spPr>
              <a:xfrm rot="5400000">
                <a:off x="1165249" y="4305892"/>
                <a:ext cx="130020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Connettore 1 159"/>
              <p:cNvCxnSpPr>
                <a:endCxn id="161" idx="2"/>
              </p:cNvCxnSpPr>
              <p:nvPr/>
            </p:nvCxnSpPr>
            <p:spPr>
              <a:xfrm>
                <a:off x="1301397" y="4447121"/>
                <a:ext cx="14672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1" name="Ovale 160"/>
              <p:cNvSpPr/>
              <p:nvPr/>
            </p:nvSpPr>
            <p:spPr>
              <a:xfrm>
                <a:off x="1448119" y="4370900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62" name="Connettore 1 161"/>
              <p:cNvCxnSpPr>
                <a:endCxn id="161" idx="0"/>
              </p:cNvCxnSpPr>
              <p:nvPr/>
            </p:nvCxnSpPr>
            <p:spPr>
              <a:xfrm rot="5400000">
                <a:off x="1454245" y="4305892"/>
                <a:ext cx="130020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Connettore 1 162"/>
              <p:cNvCxnSpPr>
                <a:endCxn id="164" idx="0"/>
              </p:cNvCxnSpPr>
              <p:nvPr/>
            </p:nvCxnSpPr>
            <p:spPr>
              <a:xfrm rot="5400000">
                <a:off x="587259" y="4305892"/>
                <a:ext cx="130020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4" name="Ovale 163"/>
              <p:cNvSpPr/>
              <p:nvPr/>
            </p:nvSpPr>
            <p:spPr>
              <a:xfrm>
                <a:off x="581133" y="4370900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65" name="Connettore 1 164"/>
              <p:cNvCxnSpPr>
                <a:stCxn id="164" idx="6"/>
              </p:cNvCxnSpPr>
              <p:nvPr/>
            </p:nvCxnSpPr>
            <p:spPr>
              <a:xfrm>
                <a:off x="723408" y="4447121"/>
                <a:ext cx="14672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6" name="Ovale 165"/>
              <p:cNvSpPr/>
              <p:nvPr/>
            </p:nvSpPr>
            <p:spPr>
              <a:xfrm>
                <a:off x="870129" y="4083957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67" name="Connettore 1 166"/>
              <p:cNvCxnSpPr>
                <a:stCxn id="166" idx="6"/>
                <a:endCxn id="168" idx="2"/>
              </p:cNvCxnSpPr>
              <p:nvPr/>
            </p:nvCxnSpPr>
            <p:spPr>
              <a:xfrm>
                <a:off x="1012404" y="4160178"/>
                <a:ext cx="146719" cy="4482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8" name="Ovale 167"/>
              <p:cNvSpPr/>
              <p:nvPr/>
            </p:nvSpPr>
            <p:spPr>
              <a:xfrm>
                <a:off x="1159123" y="4083957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69" name="Connettore 1 168"/>
              <p:cNvCxnSpPr>
                <a:endCxn id="170" idx="2"/>
              </p:cNvCxnSpPr>
              <p:nvPr/>
            </p:nvCxnSpPr>
            <p:spPr>
              <a:xfrm>
                <a:off x="1301397" y="4160178"/>
                <a:ext cx="146722" cy="4482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0" name="Ovale 169"/>
              <p:cNvSpPr/>
              <p:nvPr/>
            </p:nvSpPr>
            <p:spPr>
              <a:xfrm>
                <a:off x="1448119" y="4083957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" name="Ovale 170"/>
              <p:cNvSpPr/>
              <p:nvPr/>
            </p:nvSpPr>
            <p:spPr>
              <a:xfrm>
                <a:off x="581133" y="4083957"/>
                <a:ext cx="142274" cy="15692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72" name="Connettore 1 171"/>
              <p:cNvCxnSpPr>
                <a:stCxn id="171" idx="6"/>
              </p:cNvCxnSpPr>
              <p:nvPr/>
            </p:nvCxnSpPr>
            <p:spPr>
              <a:xfrm>
                <a:off x="723408" y="4160178"/>
                <a:ext cx="146722" cy="4482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28" name="Connettore 2 27"/>
            <p:cNvCxnSpPr/>
            <p:nvPr/>
          </p:nvCxnSpPr>
          <p:spPr>
            <a:xfrm rot="5400000">
              <a:off x="4866571" y="2766777"/>
              <a:ext cx="287312" cy="28741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>
              <a:off x="5206331" y="2766826"/>
              <a:ext cx="288997" cy="285724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e 29"/>
            <p:cNvSpPr/>
            <p:nvPr/>
          </p:nvSpPr>
          <p:spPr>
            <a:xfrm>
              <a:off x="4812533" y="3052550"/>
              <a:ext cx="71456" cy="71431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Ovale 30"/>
            <p:cNvSpPr/>
            <p:nvPr/>
          </p:nvSpPr>
          <p:spPr>
            <a:xfrm>
              <a:off x="5147580" y="2687459"/>
              <a:ext cx="71455" cy="7301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Ovale 31"/>
            <p:cNvSpPr/>
            <p:nvPr/>
          </p:nvSpPr>
          <p:spPr>
            <a:xfrm>
              <a:off x="5474686" y="3052550"/>
              <a:ext cx="71455" cy="71431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22892" name="Gruppo 145"/>
            <p:cNvGrpSpPr>
              <a:grpSpLocks/>
            </p:cNvGrpSpPr>
            <p:nvPr/>
          </p:nvGrpSpPr>
          <p:grpSpPr bwMode="auto">
            <a:xfrm>
              <a:off x="4572000" y="3168649"/>
              <a:ext cx="571504" cy="546103"/>
              <a:chOff x="1945488" y="2700684"/>
              <a:chExt cx="830676" cy="527479"/>
            </a:xfrm>
          </p:grpSpPr>
          <p:sp>
            <p:nvSpPr>
              <p:cNvPr id="131" name="Rettangolo arrotondato 130"/>
              <p:cNvSpPr/>
              <p:nvPr/>
            </p:nvSpPr>
            <p:spPr>
              <a:xfrm>
                <a:off x="1946594" y="2700470"/>
                <a:ext cx="828568" cy="527428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2" name="Rettangolo 131"/>
              <p:cNvSpPr/>
              <p:nvPr/>
            </p:nvSpPr>
            <p:spPr>
              <a:xfrm>
                <a:off x="1962750" y="2715802"/>
                <a:ext cx="796257" cy="4967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rIns="45720" spcCol="1270"/>
              <a:lstStyle/>
              <a:p>
                <a:pPr algn="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200" dirty="0"/>
                  <a:t>88</a:t>
                </a:r>
                <a:endParaRPr lang="en-GB" sz="1200" dirty="0"/>
              </a:p>
            </p:txBody>
          </p:sp>
        </p:grpSp>
        <p:grpSp>
          <p:nvGrpSpPr>
            <p:cNvPr id="122893" name="Gruppo 366"/>
            <p:cNvGrpSpPr>
              <a:grpSpLocks/>
            </p:cNvGrpSpPr>
            <p:nvPr/>
          </p:nvGrpSpPr>
          <p:grpSpPr bwMode="auto">
            <a:xfrm rot="5400000">
              <a:off x="4553442" y="3347926"/>
              <a:ext cx="360003" cy="180000"/>
              <a:chOff x="1732996" y="3510130"/>
              <a:chExt cx="1008000" cy="445413"/>
            </a:xfrm>
          </p:grpSpPr>
          <p:sp>
            <p:nvSpPr>
              <p:cNvPr id="113" name="Ovale 112"/>
              <p:cNvSpPr/>
              <p:nvPr/>
            </p:nvSpPr>
            <p:spPr>
              <a:xfrm>
                <a:off x="1731301" y="3505693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14" name="Connettore 1 113"/>
              <p:cNvCxnSpPr>
                <a:endCxn id="115" idx="2"/>
              </p:cNvCxnSpPr>
              <p:nvPr/>
            </p:nvCxnSpPr>
            <p:spPr>
              <a:xfrm>
                <a:off x="1873528" y="3584280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15" name="Ovale 114"/>
              <p:cNvSpPr/>
              <p:nvPr/>
            </p:nvSpPr>
            <p:spPr>
              <a:xfrm>
                <a:off x="2020195" y="3505693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16" name="Connettore 1 115"/>
              <p:cNvCxnSpPr>
                <a:endCxn id="117" idx="2"/>
              </p:cNvCxnSpPr>
              <p:nvPr/>
            </p:nvCxnSpPr>
            <p:spPr>
              <a:xfrm>
                <a:off x="2162421" y="3584279"/>
                <a:ext cx="14667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17" name="Ovale 116"/>
              <p:cNvSpPr/>
              <p:nvPr/>
            </p:nvSpPr>
            <p:spPr>
              <a:xfrm>
                <a:off x="2309093" y="3505693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18" name="Connettore 1 117"/>
              <p:cNvCxnSpPr>
                <a:endCxn id="119" idx="2"/>
              </p:cNvCxnSpPr>
              <p:nvPr/>
            </p:nvCxnSpPr>
            <p:spPr>
              <a:xfrm>
                <a:off x="2451320" y="3584280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19" name="Ovale 118"/>
              <p:cNvSpPr/>
              <p:nvPr/>
            </p:nvSpPr>
            <p:spPr>
              <a:xfrm>
                <a:off x="2597988" y="3505693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" name="Ovale 119"/>
              <p:cNvSpPr/>
              <p:nvPr/>
            </p:nvSpPr>
            <p:spPr>
              <a:xfrm>
                <a:off x="1731301" y="3792529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21" name="Connettore 1 120"/>
              <p:cNvCxnSpPr>
                <a:endCxn id="120" idx="0"/>
              </p:cNvCxnSpPr>
              <p:nvPr/>
            </p:nvCxnSpPr>
            <p:spPr>
              <a:xfrm rot="5400000">
                <a:off x="1739545" y="3729661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2" name="Connettore 1 121"/>
              <p:cNvCxnSpPr>
                <a:endCxn id="123" idx="2"/>
              </p:cNvCxnSpPr>
              <p:nvPr/>
            </p:nvCxnSpPr>
            <p:spPr>
              <a:xfrm>
                <a:off x="1873528" y="3871116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3" name="Ovale 122"/>
              <p:cNvSpPr/>
              <p:nvPr/>
            </p:nvSpPr>
            <p:spPr>
              <a:xfrm>
                <a:off x="2020195" y="3792529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24" name="Connettore 1 123"/>
              <p:cNvCxnSpPr>
                <a:endCxn id="123" idx="0"/>
              </p:cNvCxnSpPr>
              <p:nvPr/>
            </p:nvCxnSpPr>
            <p:spPr>
              <a:xfrm rot="5400000">
                <a:off x="2028440" y="3729661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5" name="Connettore 1 124"/>
              <p:cNvCxnSpPr>
                <a:endCxn id="126" idx="2"/>
              </p:cNvCxnSpPr>
              <p:nvPr/>
            </p:nvCxnSpPr>
            <p:spPr>
              <a:xfrm>
                <a:off x="2162421" y="3871115"/>
                <a:ext cx="14667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6" name="Ovale 125"/>
              <p:cNvSpPr/>
              <p:nvPr/>
            </p:nvSpPr>
            <p:spPr>
              <a:xfrm>
                <a:off x="2309093" y="3792529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27" name="Connettore 1 126"/>
              <p:cNvCxnSpPr>
                <a:endCxn id="126" idx="0"/>
              </p:cNvCxnSpPr>
              <p:nvPr/>
            </p:nvCxnSpPr>
            <p:spPr>
              <a:xfrm rot="5400000">
                <a:off x="2317337" y="3729661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8" name="Connettore 1 127"/>
              <p:cNvCxnSpPr>
                <a:endCxn id="129" idx="2"/>
              </p:cNvCxnSpPr>
              <p:nvPr/>
            </p:nvCxnSpPr>
            <p:spPr>
              <a:xfrm>
                <a:off x="2451320" y="3871116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9" name="Ovale 128"/>
              <p:cNvSpPr/>
              <p:nvPr/>
            </p:nvSpPr>
            <p:spPr>
              <a:xfrm>
                <a:off x="2597988" y="3792529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30" name="Connettore 1 129"/>
              <p:cNvCxnSpPr>
                <a:endCxn id="129" idx="0"/>
              </p:cNvCxnSpPr>
              <p:nvPr/>
            </p:nvCxnSpPr>
            <p:spPr>
              <a:xfrm rot="5400000">
                <a:off x="2606232" y="3729661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22894" name="Gruppo 167"/>
            <p:cNvGrpSpPr>
              <a:grpSpLocks/>
            </p:cNvGrpSpPr>
            <p:nvPr/>
          </p:nvGrpSpPr>
          <p:grpSpPr bwMode="auto">
            <a:xfrm>
              <a:off x="5231876" y="3156480"/>
              <a:ext cx="571504" cy="547042"/>
              <a:chOff x="1945488" y="2700684"/>
              <a:chExt cx="830676" cy="528386"/>
            </a:xfrm>
          </p:grpSpPr>
          <p:sp>
            <p:nvSpPr>
              <p:cNvPr id="111" name="Rettangolo arrotondato 110"/>
              <p:cNvSpPr/>
              <p:nvPr/>
            </p:nvSpPr>
            <p:spPr>
              <a:xfrm>
                <a:off x="1945287" y="2699958"/>
                <a:ext cx="830877" cy="527428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2" name="Rettangolo 111"/>
              <p:cNvSpPr/>
              <p:nvPr/>
            </p:nvSpPr>
            <p:spPr>
              <a:xfrm>
                <a:off x="1961444" y="2732155"/>
                <a:ext cx="798565" cy="4967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rIns="45720" spcCol="1270"/>
              <a:lstStyle/>
              <a:p>
                <a:pPr algn="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200" dirty="0"/>
                  <a:t> 88</a:t>
                </a:r>
                <a:endParaRPr lang="en-GB" sz="1200" dirty="0"/>
              </a:p>
            </p:txBody>
          </p:sp>
        </p:grpSp>
        <p:grpSp>
          <p:nvGrpSpPr>
            <p:cNvPr id="122895" name="Gruppo 366"/>
            <p:cNvGrpSpPr>
              <a:grpSpLocks/>
            </p:cNvGrpSpPr>
            <p:nvPr/>
          </p:nvGrpSpPr>
          <p:grpSpPr bwMode="auto">
            <a:xfrm rot="5400000">
              <a:off x="5213318" y="3373327"/>
              <a:ext cx="360003" cy="180000"/>
              <a:chOff x="1732996" y="3510130"/>
              <a:chExt cx="1008000" cy="445413"/>
            </a:xfrm>
          </p:grpSpPr>
          <p:sp>
            <p:nvSpPr>
              <p:cNvPr id="93" name="Ovale 92"/>
              <p:cNvSpPr/>
              <p:nvPr/>
            </p:nvSpPr>
            <p:spPr>
              <a:xfrm>
                <a:off x="1731292" y="3507918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94" name="Connettore 1 93"/>
              <p:cNvCxnSpPr>
                <a:endCxn id="95" idx="2"/>
              </p:cNvCxnSpPr>
              <p:nvPr/>
            </p:nvCxnSpPr>
            <p:spPr>
              <a:xfrm>
                <a:off x="1873520" y="3586505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5" name="Ovale 94"/>
              <p:cNvSpPr/>
              <p:nvPr/>
            </p:nvSpPr>
            <p:spPr>
              <a:xfrm>
                <a:off x="2020187" y="3507918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96" name="Connettore 1 95"/>
              <p:cNvCxnSpPr>
                <a:endCxn id="97" idx="2"/>
              </p:cNvCxnSpPr>
              <p:nvPr/>
            </p:nvCxnSpPr>
            <p:spPr>
              <a:xfrm>
                <a:off x="2162413" y="3586504"/>
                <a:ext cx="14667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7" name="Ovale 96"/>
              <p:cNvSpPr/>
              <p:nvPr/>
            </p:nvSpPr>
            <p:spPr>
              <a:xfrm>
                <a:off x="2309085" y="3507918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98" name="Connettore 1 97"/>
              <p:cNvCxnSpPr>
                <a:endCxn id="99" idx="2"/>
              </p:cNvCxnSpPr>
              <p:nvPr/>
            </p:nvCxnSpPr>
            <p:spPr>
              <a:xfrm>
                <a:off x="2451312" y="3586505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9" name="Ovale 98"/>
              <p:cNvSpPr/>
              <p:nvPr/>
            </p:nvSpPr>
            <p:spPr>
              <a:xfrm>
                <a:off x="2597979" y="3507918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" name="Ovale 99"/>
              <p:cNvSpPr/>
              <p:nvPr/>
            </p:nvSpPr>
            <p:spPr>
              <a:xfrm>
                <a:off x="1731292" y="3794757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01" name="Connettore 1 100"/>
              <p:cNvCxnSpPr>
                <a:endCxn id="100" idx="0"/>
              </p:cNvCxnSpPr>
              <p:nvPr/>
            </p:nvCxnSpPr>
            <p:spPr>
              <a:xfrm rot="5400000">
                <a:off x="1739537" y="3731889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2" name="Connettore 1 101"/>
              <p:cNvCxnSpPr>
                <a:endCxn id="103" idx="2"/>
              </p:cNvCxnSpPr>
              <p:nvPr/>
            </p:nvCxnSpPr>
            <p:spPr>
              <a:xfrm>
                <a:off x="1873520" y="3873344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3" name="Ovale 102"/>
              <p:cNvSpPr/>
              <p:nvPr/>
            </p:nvSpPr>
            <p:spPr>
              <a:xfrm>
                <a:off x="2020187" y="3794757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04" name="Connettore 1 103"/>
              <p:cNvCxnSpPr>
                <a:endCxn id="103" idx="0"/>
              </p:cNvCxnSpPr>
              <p:nvPr/>
            </p:nvCxnSpPr>
            <p:spPr>
              <a:xfrm rot="5400000">
                <a:off x="2028432" y="3731889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5" name="Connettore 1 104"/>
              <p:cNvCxnSpPr>
                <a:endCxn id="106" idx="2"/>
              </p:cNvCxnSpPr>
              <p:nvPr/>
            </p:nvCxnSpPr>
            <p:spPr>
              <a:xfrm>
                <a:off x="2162413" y="3873343"/>
                <a:ext cx="14667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6" name="Ovale 105"/>
              <p:cNvSpPr/>
              <p:nvPr/>
            </p:nvSpPr>
            <p:spPr>
              <a:xfrm>
                <a:off x="2309085" y="3794757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07" name="Connettore 1 106"/>
              <p:cNvCxnSpPr>
                <a:endCxn id="106" idx="0"/>
              </p:cNvCxnSpPr>
              <p:nvPr/>
            </p:nvCxnSpPr>
            <p:spPr>
              <a:xfrm rot="5400000">
                <a:off x="2317329" y="3731889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8" name="Connettore 1 107"/>
              <p:cNvCxnSpPr>
                <a:endCxn id="109" idx="2"/>
              </p:cNvCxnSpPr>
              <p:nvPr/>
            </p:nvCxnSpPr>
            <p:spPr>
              <a:xfrm>
                <a:off x="2451312" y="3873344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9" name="Ovale 108"/>
              <p:cNvSpPr/>
              <p:nvPr/>
            </p:nvSpPr>
            <p:spPr>
              <a:xfrm>
                <a:off x="2597979" y="3794757"/>
                <a:ext cx="142226" cy="1571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10" name="Connettore 1 109"/>
              <p:cNvCxnSpPr>
                <a:endCxn id="109" idx="0"/>
              </p:cNvCxnSpPr>
              <p:nvPr/>
            </p:nvCxnSpPr>
            <p:spPr>
              <a:xfrm rot="5400000">
                <a:off x="2606224" y="3731889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" name="Freccia a destra 36"/>
            <p:cNvSpPr/>
            <p:nvPr/>
          </p:nvSpPr>
          <p:spPr>
            <a:xfrm>
              <a:off x="3072199" y="2938261"/>
              <a:ext cx="1071830" cy="2857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2897" name="CasellaDiTesto 37"/>
            <p:cNvSpPr txBox="1">
              <a:spLocks noChangeArrowheads="1"/>
            </p:cNvSpPr>
            <p:nvPr/>
          </p:nvSpPr>
          <p:spPr bwMode="auto">
            <a:xfrm>
              <a:off x="3008831" y="2640399"/>
              <a:ext cx="9286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Split</a:t>
              </a:r>
            </a:p>
          </p:txBody>
        </p:sp>
        <p:grpSp>
          <p:nvGrpSpPr>
            <p:cNvPr id="122898" name="Gruppo 191"/>
            <p:cNvGrpSpPr>
              <a:grpSpLocks/>
            </p:cNvGrpSpPr>
            <p:nvPr/>
          </p:nvGrpSpPr>
          <p:grpSpPr bwMode="auto">
            <a:xfrm>
              <a:off x="4643438" y="4189417"/>
              <a:ext cx="830676" cy="527479"/>
              <a:chOff x="770680" y="1931616"/>
              <a:chExt cx="830676" cy="527479"/>
            </a:xfrm>
          </p:grpSpPr>
          <p:sp>
            <p:nvSpPr>
              <p:cNvPr id="91" name="Rettangolo arrotondato 90"/>
              <p:cNvSpPr/>
              <p:nvPr/>
            </p:nvSpPr>
            <p:spPr>
              <a:xfrm>
                <a:off x="771458" y="1931295"/>
                <a:ext cx="830470" cy="528590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2" name="Rettangolo 91"/>
              <p:cNvSpPr/>
              <p:nvPr/>
            </p:nvSpPr>
            <p:spPr>
              <a:xfrm>
                <a:off x="787337" y="1947169"/>
                <a:ext cx="798712" cy="4968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rIns="45720" spcCol="1270"/>
              <a:lstStyle/>
              <a:p>
                <a:pPr algn="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200" dirty="0"/>
                  <a:t>105</a:t>
                </a:r>
              </a:p>
              <a:p>
                <a:pPr algn="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sz="1200" dirty="0"/>
              </a:p>
            </p:txBody>
          </p:sp>
        </p:grpSp>
        <p:sp>
          <p:nvSpPr>
            <p:cNvPr id="40" name="Ovale 39"/>
            <p:cNvSpPr/>
            <p:nvPr/>
          </p:nvSpPr>
          <p:spPr>
            <a:xfrm>
              <a:off x="4991966" y="4071631"/>
              <a:ext cx="71455" cy="7301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1" name="Connettore 2 40"/>
            <p:cNvCxnSpPr/>
            <p:nvPr/>
          </p:nvCxnSpPr>
          <p:spPr>
            <a:xfrm rot="5400000">
              <a:off x="1785259" y="3929514"/>
              <a:ext cx="288898" cy="28741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2 41"/>
            <p:cNvCxnSpPr/>
            <p:nvPr/>
          </p:nvCxnSpPr>
          <p:spPr>
            <a:xfrm>
              <a:off x="2125814" y="3928770"/>
              <a:ext cx="288997" cy="285724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e 42"/>
            <p:cNvSpPr/>
            <p:nvPr/>
          </p:nvSpPr>
          <p:spPr>
            <a:xfrm>
              <a:off x="1732016" y="4214493"/>
              <a:ext cx="71456" cy="71431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Ovale 43"/>
            <p:cNvSpPr/>
            <p:nvPr/>
          </p:nvSpPr>
          <p:spPr>
            <a:xfrm>
              <a:off x="2067062" y="3850990"/>
              <a:ext cx="71455" cy="7143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Ovale 44"/>
            <p:cNvSpPr/>
            <p:nvPr/>
          </p:nvSpPr>
          <p:spPr>
            <a:xfrm>
              <a:off x="2395756" y="4214493"/>
              <a:ext cx="71456" cy="71431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22905" name="Gruppo 241"/>
            <p:cNvGrpSpPr>
              <a:grpSpLocks/>
            </p:cNvGrpSpPr>
            <p:nvPr/>
          </p:nvGrpSpPr>
          <p:grpSpPr bwMode="auto">
            <a:xfrm>
              <a:off x="1428728" y="4357302"/>
              <a:ext cx="571504" cy="546103"/>
              <a:chOff x="1945488" y="2700684"/>
              <a:chExt cx="830676" cy="527479"/>
            </a:xfrm>
          </p:grpSpPr>
          <p:sp>
            <p:nvSpPr>
              <p:cNvPr id="89" name="Rettangolo arrotondato 88"/>
              <p:cNvSpPr/>
              <p:nvPr/>
            </p:nvSpPr>
            <p:spPr>
              <a:xfrm>
                <a:off x="1945488" y="2700735"/>
                <a:ext cx="830877" cy="527428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0" name="Rettangolo 89"/>
              <p:cNvSpPr/>
              <p:nvPr/>
            </p:nvSpPr>
            <p:spPr>
              <a:xfrm>
                <a:off x="1961643" y="2716067"/>
                <a:ext cx="798565" cy="4967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rIns="45720" spcCol="1270"/>
              <a:lstStyle/>
              <a:p>
                <a:pPr algn="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200" dirty="0"/>
                  <a:t>45</a:t>
                </a:r>
                <a:endParaRPr lang="en-GB" sz="1200" dirty="0"/>
              </a:p>
            </p:txBody>
          </p:sp>
        </p:grpSp>
        <p:grpSp>
          <p:nvGrpSpPr>
            <p:cNvPr id="122906" name="Gruppo 263"/>
            <p:cNvGrpSpPr>
              <a:grpSpLocks/>
            </p:cNvGrpSpPr>
            <p:nvPr/>
          </p:nvGrpSpPr>
          <p:grpSpPr bwMode="auto">
            <a:xfrm>
              <a:off x="2151575" y="4353600"/>
              <a:ext cx="571504" cy="547042"/>
              <a:chOff x="1945488" y="2700684"/>
              <a:chExt cx="830676" cy="528386"/>
            </a:xfrm>
          </p:grpSpPr>
          <p:sp>
            <p:nvSpPr>
              <p:cNvPr id="87" name="Rettangolo arrotondato 86"/>
              <p:cNvSpPr/>
              <p:nvPr/>
            </p:nvSpPr>
            <p:spPr>
              <a:xfrm>
                <a:off x="1944972" y="2701245"/>
                <a:ext cx="830877" cy="525895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8" name="Rettangolo 87"/>
              <p:cNvSpPr/>
              <p:nvPr/>
            </p:nvSpPr>
            <p:spPr>
              <a:xfrm>
                <a:off x="1961129" y="2733443"/>
                <a:ext cx="798565" cy="4952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rIns="45720" spcCol="1270"/>
              <a:lstStyle/>
              <a:p>
                <a:pPr algn="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200" dirty="0"/>
                  <a:t> 60</a:t>
                </a:r>
                <a:endParaRPr lang="en-GB" sz="1200" dirty="0"/>
              </a:p>
            </p:txBody>
          </p:sp>
        </p:grpSp>
        <p:sp>
          <p:nvSpPr>
            <p:cNvPr id="48" name="Freccia a destra 47"/>
            <p:cNvSpPr/>
            <p:nvPr/>
          </p:nvSpPr>
          <p:spPr>
            <a:xfrm>
              <a:off x="3072199" y="4109728"/>
              <a:ext cx="1071830" cy="2857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2908" name="CasellaDiTesto 48"/>
            <p:cNvSpPr txBox="1">
              <a:spLocks noChangeArrowheads="1"/>
            </p:cNvSpPr>
            <p:nvPr/>
          </p:nvSpPr>
          <p:spPr bwMode="auto">
            <a:xfrm>
              <a:off x="3008831" y="3811591"/>
              <a:ext cx="9286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Merge</a:t>
              </a:r>
            </a:p>
          </p:txBody>
        </p:sp>
        <p:grpSp>
          <p:nvGrpSpPr>
            <p:cNvPr id="13" name="Gruppo 337"/>
            <p:cNvGrpSpPr/>
            <p:nvPr/>
          </p:nvGrpSpPr>
          <p:grpSpPr>
            <a:xfrm>
              <a:off x="1571599" y="4571999"/>
              <a:ext cx="142875" cy="142875"/>
              <a:chOff x="2308996" y="4082248"/>
              <a:chExt cx="432000" cy="44470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79" name="Ovale 78"/>
              <p:cNvSpPr/>
              <p:nvPr/>
            </p:nvSpPr>
            <p:spPr>
              <a:xfrm>
                <a:off x="2308996" y="4368130"/>
                <a:ext cx="144000" cy="1588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80" name="Connettore 1 79"/>
              <p:cNvCxnSpPr>
                <a:endCxn id="79" idx="0"/>
              </p:cNvCxnSpPr>
              <p:nvPr/>
            </p:nvCxnSpPr>
            <p:spPr>
              <a:xfrm rot="5400000">
                <a:off x="2317467" y="4304634"/>
                <a:ext cx="127059" cy="640"/>
              </a:xfrm>
              <a:prstGeom prst="lin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1" name="Connettore 1 80"/>
              <p:cNvCxnSpPr>
                <a:endCxn id="82" idx="2"/>
              </p:cNvCxnSpPr>
              <p:nvPr/>
            </p:nvCxnSpPr>
            <p:spPr>
              <a:xfrm>
                <a:off x="2452996" y="4447542"/>
                <a:ext cx="144000" cy="706"/>
              </a:xfrm>
              <a:prstGeom prst="lin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2" name="Ovale 81"/>
              <p:cNvSpPr/>
              <p:nvPr/>
            </p:nvSpPr>
            <p:spPr>
              <a:xfrm>
                <a:off x="2596996" y="4368130"/>
                <a:ext cx="144000" cy="1588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83" name="Connettore 1 82"/>
              <p:cNvCxnSpPr>
                <a:endCxn id="82" idx="0"/>
              </p:cNvCxnSpPr>
              <p:nvPr/>
            </p:nvCxnSpPr>
            <p:spPr>
              <a:xfrm rot="5400000">
                <a:off x="2605467" y="4304634"/>
                <a:ext cx="127059" cy="640"/>
              </a:xfrm>
              <a:prstGeom prst="lin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4" name="Ovale 83"/>
              <p:cNvSpPr/>
              <p:nvPr/>
            </p:nvSpPr>
            <p:spPr>
              <a:xfrm>
                <a:off x="2308996" y="4082248"/>
                <a:ext cx="144000" cy="1588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85" name="Connettore 1 84"/>
              <p:cNvCxnSpPr>
                <a:endCxn id="86" idx="2"/>
              </p:cNvCxnSpPr>
              <p:nvPr/>
            </p:nvCxnSpPr>
            <p:spPr>
              <a:xfrm>
                <a:off x="2452996" y="4161660"/>
                <a:ext cx="144000" cy="706"/>
              </a:xfrm>
              <a:prstGeom prst="lin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6" name="Ovale 85"/>
              <p:cNvSpPr/>
              <p:nvPr/>
            </p:nvSpPr>
            <p:spPr>
              <a:xfrm>
                <a:off x="2596996" y="4082248"/>
                <a:ext cx="144000" cy="1588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14" name="Gruppo 337"/>
            <p:cNvGrpSpPr/>
            <p:nvPr/>
          </p:nvGrpSpPr>
          <p:grpSpPr>
            <a:xfrm>
              <a:off x="2214541" y="4580466"/>
              <a:ext cx="142875" cy="142875"/>
              <a:chOff x="2308996" y="4082248"/>
              <a:chExt cx="432000" cy="44470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71" name="Ovale 70"/>
              <p:cNvSpPr/>
              <p:nvPr/>
            </p:nvSpPr>
            <p:spPr>
              <a:xfrm>
                <a:off x="2308996" y="4368130"/>
                <a:ext cx="144000" cy="1588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72" name="Connettore 1 71"/>
              <p:cNvCxnSpPr>
                <a:endCxn id="71" idx="0"/>
              </p:cNvCxnSpPr>
              <p:nvPr/>
            </p:nvCxnSpPr>
            <p:spPr>
              <a:xfrm rot="5400000">
                <a:off x="2317467" y="4304634"/>
                <a:ext cx="127059" cy="640"/>
              </a:xfrm>
              <a:prstGeom prst="lin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3" name="Connettore 1 72"/>
              <p:cNvCxnSpPr>
                <a:endCxn id="74" idx="2"/>
              </p:cNvCxnSpPr>
              <p:nvPr/>
            </p:nvCxnSpPr>
            <p:spPr>
              <a:xfrm>
                <a:off x="2452996" y="4447542"/>
                <a:ext cx="144000" cy="706"/>
              </a:xfrm>
              <a:prstGeom prst="lin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4" name="Ovale 73"/>
              <p:cNvSpPr/>
              <p:nvPr/>
            </p:nvSpPr>
            <p:spPr>
              <a:xfrm>
                <a:off x="2596996" y="4368130"/>
                <a:ext cx="144000" cy="1588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75" name="Connettore 1 74"/>
              <p:cNvCxnSpPr>
                <a:endCxn id="74" idx="0"/>
              </p:cNvCxnSpPr>
              <p:nvPr/>
            </p:nvCxnSpPr>
            <p:spPr>
              <a:xfrm rot="5400000">
                <a:off x="2605467" y="4304634"/>
                <a:ext cx="127059" cy="640"/>
              </a:xfrm>
              <a:prstGeom prst="lin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6" name="Ovale 75"/>
              <p:cNvSpPr/>
              <p:nvPr/>
            </p:nvSpPr>
            <p:spPr>
              <a:xfrm>
                <a:off x="2308996" y="4082248"/>
                <a:ext cx="144000" cy="1588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77" name="Connettore 1 76"/>
              <p:cNvCxnSpPr>
                <a:endCxn id="78" idx="2"/>
              </p:cNvCxnSpPr>
              <p:nvPr/>
            </p:nvCxnSpPr>
            <p:spPr>
              <a:xfrm>
                <a:off x="2452996" y="4161660"/>
                <a:ext cx="144000" cy="706"/>
              </a:xfrm>
              <a:prstGeom prst="lin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8" name="Ovale 77"/>
              <p:cNvSpPr/>
              <p:nvPr/>
            </p:nvSpPr>
            <p:spPr>
              <a:xfrm>
                <a:off x="2596996" y="4082248"/>
                <a:ext cx="144000" cy="1588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122911" name="Gruppo 366"/>
            <p:cNvGrpSpPr>
              <a:grpSpLocks/>
            </p:cNvGrpSpPr>
            <p:nvPr/>
          </p:nvGrpSpPr>
          <p:grpSpPr bwMode="auto">
            <a:xfrm rot="5400000">
              <a:off x="4641814" y="4356525"/>
              <a:ext cx="360003" cy="180000"/>
              <a:chOff x="1732996" y="3510130"/>
              <a:chExt cx="1008000" cy="445413"/>
            </a:xfrm>
          </p:grpSpPr>
          <p:sp>
            <p:nvSpPr>
              <p:cNvPr id="53" name="Ovale 52"/>
              <p:cNvSpPr/>
              <p:nvPr/>
            </p:nvSpPr>
            <p:spPr>
              <a:xfrm>
                <a:off x="1733984" y="3512189"/>
                <a:ext cx="142226" cy="16109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54" name="Connettore 1 53"/>
              <p:cNvCxnSpPr>
                <a:endCxn id="55" idx="2"/>
              </p:cNvCxnSpPr>
              <p:nvPr/>
            </p:nvCxnSpPr>
            <p:spPr>
              <a:xfrm>
                <a:off x="1876211" y="3590776"/>
                <a:ext cx="146669" cy="3928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5" name="Ovale 54"/>
              <p:cNvSpPr/>
              <p:nvPr/>
            </p:nvSpPr>
            <p:spPr>
              <a:xfrm>
                <a:off x="2022879" y="3512189"/>
                <a:ext cx="142226" cy="16109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56" name="Connettore 1 55"/>
              <p:cNvCxnSpPr>
                <a:endCxn id="57" idx="2"/>
              </p:cNvCxnSpPr>
              <p:nvPr/>
            </p:nvCxnSpPr>
            <p:spPr>
              <a:xfrm>
                <a:off x="2165105" y="3590775"/>
                <a:ext cx="146672" cy="3928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7" name="Ovale 56"/>
              <p:cNvSpPr/>
              <p:nvPr/>
            </p:nvSpPr>
            <p:spPr>
              <a:xfrm>
                <a:off x="2311777" y="3512189"/>
                <a:ext cx="142226" cy="16109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58" name="Connettore 1 57"/>
              <p:cNvCxnSpPr>
                <a:endCxn id="59" idx="2"/>
              </p:cNvCxnSpPr>
              <p:nvPr/>
            </p:nvCxnSpPr>
            <p:spPr>
              <a:xfrm>
                <a:off x="2454004" y="3590776"/>
                <a:ext cx="146669" cy="3928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9" name="Ovale 58"/>
              <p:cNvSpPr/>
              <p:nvPr/>
            </p:nvSpPr>
            <p:spPr>
              <a:xfrm>
                <a:off x="2600671" y="3512189"/>
                <a:ext cx="142226" cy="16109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60" name="Ovale 59"/>
              <p:cNvSpPr/>
              <p:nvPr/>
            </p:nvSpPr>
            <p:spPr>
              <a:xfrm>
                <a:off x="1733986" y="3799027"/>
                <a:ext cx="142226" cy="16110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61" name="Connettore 1 60"/>
              <p:cNvCxnSpPr>
                <a:endCxn id="60" idx="0"/>
              </p:cNvCxnSpPr>
              <p:nvPr/>
            </p:nvCxnSpPr>
            <p:spPr>
              <a:xfrm rot="5400000">
                <a:off x="1742230" y="3732230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2" name="Connettore 1 61"/>
              <p:cNvCxnSpPr>
                <a:endCxn id="63" idx="2"/>
              </p:cNvCxnSpPr>
              <p:nvPr/>
            </p:nvCxnSpPr>
            <p:spPr>
              <a:xfrm>
                <a:off x="1876213" y="3877613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3" name="Ovale 62"/>
              <p:cNvSpPr/>
              <p:nvPr/>
            </p:nvSpPr>
            <p:spPr>
              <a:xfrm>
                <a:off x="2022880" y="3799027"/>
                <a:ext cx="142226" cy="16110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64" name="Connettore 1 63"/>
              <p:cNvCxnSpPr>
                <a:endCxn id="63" idx="0"/>
              </p:cNvCxnSpPr>
              <p:nvPr/>
            </p:nvCxnSpPr>
            <p:spPr>
              <a:xfrm rot="5400000">
                <a:off x="2031125" y="3732230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Connettore 1 64"/>
              <p:cNvCxnSpPr>
                <a:endCxn id="66" idx="2"/>
              </p:cNvCxnSpPr>
              <p:nvPr/>
            </p:nvCxnSpPr>
            <p:spPr>
              <a:xfrm>
                <a:off x="2165106" y="3877612"/>
                <a:ext cx="146672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6" name="Ovale 65"/>
              <p:cNvSpPr/>
              <p:nvPr/>
            </p:nvSpPr>
            <p:spPr>
              <a:xfrm>
                <a:off x="2311778" y="3799027"/>
                <a:ext cx="142226" cy="16110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67" name="Connettore 1 66"/>
              <p:cNvCxnSpPr>
                <a:endCxn id="66" idx="0"/>
              </p:cNvCxnSpPr>
              <p:nvPr/>
            </p:nvCxnSpPr>
            <p:spPr>
              <a:xfrm rot="5400000">
                <a:off x="2320022" y="3732230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Connettore 1 67"/>
              <p:cNvCxnSpPr>
                <a:endCxn id="69" idx="2"/>
              </p:cNvCxnSpPr>
              <p:nvPr/>
            </p:nvCxnSpPr>
            <p:spPr>
              <a:xfrm>
                <a:off x="2454005" y="3877613"/>
                <a:ext cx="146669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9" name="Ovale 68"/>
              <p:cNvSpPr/>
              <p:nvPr/>
            </p:nvSpPr>
            <p:spPr>
              <a:xfrm>
                <a:off x="2600673" y="3799027"/>
                <a:ext cx="142226" cy="16110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70" name="Connettore 1 69"/>
              <p:cNvCxnSpPr>
                <a:endCxn id="69" idx="0"/>
              </p:cNvCxnSpPr>
              <p:nvPr/>
            </p:nvCxnSpPr>
            <p:spPr>
              <a:xfrm rot="5400000">
                <a:off x="2608917" y="3732230"/>
                <a:ext cx="125737" cy="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lang="en-US" smtClean="0"/>
              <a:t>Updating PBT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 rtlCol="0">
            <a:normAutofit fontScale="850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dirty="0" smtClean="0"/>
              <a:t>At the end of each phase, the master receives (with the tile output)  also the time spent on it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dirty="0" smtClean="0"/>
              <a:t>Then, the PBT is updated for the next phase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dirty="0" smtClean="0"/>
              <a:t>The variance of tile times is used to evaluate the current load balancing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dirty="0" smtClean="0"/>
              <a:t>Formally the variance is defined by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2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2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is the estimated average computational time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–"/>
              <a:defRPr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65542" name="Segnaposto contenuto 2"/>
          <p:cNvSpPr txBox="1">
            <a:spLocks/>
          </p:cNvSpPr>
          <p:nvPr/>
        </p:nvSpPr>
        <p:spPr bwMode="auto">
          <a:xfrm>
            <a:off x="-2124075" y="2708275"/>
            <a:ext cx="80724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1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843213" y="4005263"/>
          <a:ext cx="3168650" cy="947737"/>
        </p:xfrm>
        <a:graphic>
          <a:graphicData uri="http://schemas.openxmlformats.org/presentationml/2006/ole">
            <p:oleObj spid="_x0000_s65538" name="Equazione" r:id="rId4" imgW="1511280" imgH="431640" progId="Equation.3">
              <p:embed/>
            </p:oleObj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1273175" y="5157788"/>
          <a:ext cx="1714500" cy="744537"/>
        </p:xfrm>
        <a:graphic>
          <a:graphicData uri="http://schemas.openxmlformats.org/presentationml/2006/ole">
            <p:oleObj spid="_x0000_s65539" name="Equazione" r:id="rId5" imgW="104112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Vectorial parallelisation</a:t>
            </a:r>
          </a:p>
        </p:txBody>
      </p:sp>
      <p:sp>
        <p:nvSpPr>
          <p:cNvPr id="128002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it-IT" smtClean="0"/>
              <a:t>SIMD instruction set</a:t>
            </a:r>
          </a:p>
          <a:p>
            <a:pPr lvl="1"/>
            <a:r>
              <a:rPr lang="it-IT" smtClean="0"/>
              <a:t>Intel SSE</a:t>
            </a:r>
          </a:p>
          <a:p>
            <a:r>
              <a:rPr lang="it-IT" smtClean="0"/>
              <a:t>Example</a:t>
            </a:r>
          </a:p>
          <a:p>
            <a:pPr lvl="1"/>
            <a:r>
              <a:rPr lang="it-IT" smtClean="0"/>
              <a:t>128 bit vector = 4 floats</a:t>
            </a:r>
          </a:p>
          <a:p>
            <a:pPr lvl="1"/>
            <a:r>
              <a:rPr lang="it-IT" smtClean="0"/>
              <a:t>4x  ‘</a:t>
            </a:r>
            <a:r>
              <a:rPr lang="it-IT" i="1" smtClean="0"/>
              <a:t>potential’ </a:t>
            </a:r>
            <a:r>
              <a:rPr lang="it-IT" smtClean="0"/>
              <a:t>speedup </a:t>
            </a:r>
          </a:p>
          <a:p>
            <a:endParaRPr lang="it-IT" smtClean="0"/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700213"/>
            <a:ext cx="2514600" cy="171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Ray packets</a:t>
            </a:r>
          </a:p>
        </p:txBody>
      </p:sp>
      <p:sp>
        <p:nvSpPr>
          <p:cNvPr id="130050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en-US" smtClean="0"/>
              <a:t>A list of rays</a:t>
            </a:r>
          </a:p>
          <a:p>
            <a:pPr lvl="1"/>
            <a:r>
              <a:rPr lang="en-US" smtClean="0"/>
              <a:t>Some may be inactive</a:t>
            </a:r>
          </a:p>
          <a:p>
            <a:pPr lvl="1"/>
            <a:r>
              <a:rPr lang="en-US" smtClean="0"/>
              <a:t>Some spatial/directional coherence implied</a:t>
            </a:r>
          </a:p>
          <a:p>
            <a:r>
              <a:rPr lang="en-US" smtClean="0"/>
              <a:t>Useful both for SIMD and non-SIMD</a:t>
            </a:r>
          </a:p>
          <a:p>
            <a:pPr lvl="1"/>
            <a:r>
              <a:rPr lang="en-US" smtClean="0"/>
              <a:t>Exploit memory coherence</a:t>
            </a:r>
          </a:p>
          <a:p>
            <a:pPr lvl="1"/>
            <a:r>
              <a:rPr lang="en-US" smtClean="0"/>
              <a:t>Exploit 4*-wide SIMD instruction</a:t>
            </a:r>
          </a:p>
          <a:p>
            <a:r>
              <a:rPr lang="en-US" smtClean="0"/>
              <a:t>Used in CPU implementations [Wald 2004]</a:t>
            </a:r>
          </a:p>
          <a:p>
            <a:pPr lvl="1"/>
            <a:r>
              <a:rPr lang="en-US" smtClean="0"/>
              <a:t>GPU implementations don’t use it*</a:t>
            </a:r>
            <a:r>
              <a:rPr lang="it-IT" smtClean="0"/>
              <a:t> (SIMT)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Cost</a:t>
            </a:r>
            <a:r>
              <a:rPr smtClean="0"/>
              <a:t> </a:t>
            </a:r>
            <a:r>
              <a:rPr err="1" smtClean="0"/>
              <a:t>Map</a:t>
            </a:r>
            <a:r>
              <a:rPr smtClean="0"/>
              <a:t> Generation</a:t>
            </a:r>
            <a:br>
              <a:rPr smtClean="0"/>
            </a:br>
            <a:r>
              <a:rPr smtClean="0"/>
              <a:t>a GPU </a:t>
            </a:r>
            <a:r>
              <a:rPr err="1" smtClean="0"/>
              <a:t>technique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 rtlCol="0">
            <a:normAutofit fontScale="8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Add a basic </a:t>
            </a:r>
            <a:r>
              <a:rPr lang="en-US" dirty="0" err="1" smtClean="0"/>
              <a:t>shader</a:t>
            </a:r>
            <a:r>
              <a:rPr lang="en-US" dirty="0" smtClean="0"/>
              <a:t> cost for the hit surface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If reflective, compute sampling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Compute the sampling pattern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sample, do a visibility check by using the reflection cone</a:t>
            </a:r>
          </a:p>
          <a:p>
            <a:pPr marL="1314450" lvl="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If visible, add the cost of the reflected surface</a:t>
            </a:r>
          </a:p>
          <a:p>
            <a:pPr marL="1314450" lvl="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If the hit surfaces is reflective, add a penalty cost</a:t>
            </a:r>
          </a:p>
          <a:p>
            <a:pPr marL="1314450" lvl="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If the reflection cone of the hit surface hit the first one, add a penalty cost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Use a edge detection filter for raise the cost of “borders” 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ray tracing, packets falling there need to be split and have a higher cost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Dynamic Load Balancing</a:t>
            </a:r>
          </a:p>
        </p:txBody>
      </p:sp>
      <p:sp>
        <p:nvSpPr>
          <p:cNvPr id="134146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it-IT" smtClean="0"/>
              <a:t>Work Stealing</a:t>
            </a:r>
          </a:p>
          <a:p>
            <a:pPr lvl="1"/>
            <a:r>
              <a:rPr lang="it-IT" smtClean="0"/>
              <a:t>Distributed dynamic load balancing</a:t>
            </a:r>
          </a:p>
          <a:p>
            <a:r>
              <a:rPr lang="it-IT" smtClean="0"/>
              <a:t>Tile Deque</a:t>
            </a:r>
          </a:p>
          <a:p>
            <a:r>
              <a:rPr lang="it-IT" smtClean="0"/>
              <a:t>In-frame steals</a:t>
            </a:r>
          </a:p>
          <a:p>
            <a:r>
              <a:rPr lang="it-IT" smtClean="0"/>
              <a:t> Stealing protocol optimizations</a:t>
            </a:r>
          </a:p>
          <a:p>
            <a:endParaRPr lang="it-IT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/>
          <a:lstStyle/>
          <a:p>
            <a:r>
              <a:rPr smtClean="0"/>
              <a:t>Other Optimizations</a:t>
            </a:r>
          </a:p>
        </p:txBody>
      </p:sp>
      <p:sp>
        <p:nvSpPr>
          <p:cNvPr id="136194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it-IT" smtClean="0"/>
              <a:t>Latency hiding</a:t>
            </a:r>
          </a:p>
          <a:p>
            <a:pPr lvl="1"/>
            <a:r>
              <a:rPr lang="it-IT" smtClean="0"/>
              <a:t>Task prefetching and asynchronous data send &amp; receive</a:t>
            </a:r>
          </a:p>
          <a:p>
            <a:r>
              <a:rPr lang="it-IT" smtClean="0"/>
              <a:t>Optimized GPU techniques </a:t>
            </a:r>
          </a:p>
          <a:p>
            <a:pPr lvl="1"/>
            <a:r>
              <a:rPr lang="it-IT" smtClean="0"/>
              <a:t>Cost Map and SAT in a compressed format</a:t>
            </a:r>
          </a:p>
          <a:p>
            <a:pPr lvl="1"/>
            <a:r>
              <a:rPr lang="it-IT" smtClean="0"/>
              <a:t>SAT computed in the GPU</a:t>
            </a:r>
          </a:p>
          <a:p>
            <a:r>
              <a:rPr lang="en-US" smtClean="0"/>
              <a:t>Asynchronous </a:t>
            </a:r>
            <a:r>
              <a:rPr lang="it-IT" smtClean="0"/>
              <a:t>GPU prediction</a:t>
            </a:r>
          </a:p>
          <a:p>
            <a:endParaRPr lang="it-IT" smtClean="0"/>
          </a:p>
          <a:p>
            <a:endParaRPr lang="it-IT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Load</a:t>
            </a:r>
            <a:r>
              <a:rPr smtClean="0"/>
              <a:t> </a:t>
            </a:r>
            <a:r>
              <a:rPr err="1" smtClean="0"/>
              <a:t>Balancing</a:t>
            </a:r>
            <a:r>
              <a:rPr smtClean="0"/>
              <a:t/>
            </a:r>
            <a:br>
              <a:rPr smtClean="0"/>
            </a:br>
            <a:r>
              <a:rPr smtClean="0"/>
              <a:t>An </a:t>
            </a:r>
            <a:r>
              <a:rPr err="1" smtClean="0"/>
              <a:t>Example</a:t>
            </a:r>
            <a:endParaRPr/>
          </a:p>
        </p:txBody>
      </p:sp>
      <p:sp>
        <p:nvSpPr>
          <p:cNvPr id="5" name="Rettangolo 4"/>
          <p:cNvSpPr/>
          <p:nvPr/>
        </p:nvSpPr>
        <p:spPr>
          <a:xfrm>
            <a:off x="1771650" y="1557338"/>
            <a:ext cx="2376488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1</a:t>
            </a:r>
            <a:endParaRPr lang="it-IT" baseline="-25000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148138" y="1557338"/>
            <a:ext cx="2376487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endParaRPr lang="it-IT" baseline="-25000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71650" y="2205038"/>
            <a:ext cx="1225550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3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997200" y="2205038"/>
            <a:ext cx="1150938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4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 rot="16200000" flipH="1">
            <a:off x="4679950" y="3176588"/>
            <a:ext cx="3816350" cy="0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771650" y="3789363"/>
            <a:ext cx="2376488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1</a:t>
            </a:r>
            <a:endParaRPr lang="it-IT" baseline="-25000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763713" y="4365625"/>
            <a:ext cx="2376487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endParaRPr lang="it-IT" baseline="-25000" dirty="0"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140200" y="3789363"/>
            <a:ext cx="1152525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3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140200" y="4365625"/>
            <a:ext cx="1152525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4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5" name="Connettore 1 14"/>
          <p:cNvCxnSpPr/>
          <p:nvPr/>
        </p:nvCxnSpPr>
        <p:spPr>
          <a:xfrm rot="5400000">
            <a:off x="4535488" y="4329113"/>
            <a:ext cx="1657350" cy="0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ccia bidirezionale orizzontale 15"/>
          <p:cNvSpPr/>
          <p:nvPr/>
        </p:nvSpPr>
        <p:spPr>
          <a:xfrm>
            <a:off x="5364163" y="4149725"/>
            <a:ext cx="1223962" cy="287338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1042988" y="3716338"/>
            <a:ext cx="576262" cy="57626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</a:t>
            </a:r>
            <a:r>
              <a:rPr lang="it-IT" baseline="-25000" dirty="0"/>
              <a:t>1</a:t>
            </a:r>
            <a:endParaRPr lang="it-IT" baseline="-25000" dirty="0"/>
          </a:p>
        </p:txBody>
      </p:sp>
      <p:sp>
        <p:nvSpPr>
          <p:cNvPr id="19" name="Ovale 18"/>
          <p:cNvSpPr/>
          <p:nvPr/>
        </p:nvSpPr>
        <p:spPr>
          <a:xfrm>
            <a:off x="1042988" y="4437063"/>
            <a:ext cx="576262" cy="57626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</a:t>
            </a:r>
            <a:r>
              <a:rPr lang="it-IT" baseline="-25000" dirty="0"/>
              <a:t>2</a:t>
            </a:r>
            <a:endParaRPr lang="it-IT" baseline="-25000" dirty="0"/>
          </a:p>
        </p:txBody>
      </p:sp>
      <p:sp>
        <p:nvSpPr>
          <p:cNvPr id="20" name="Ovale 19"/>
          <p:cNvSpPr/>
          <p:nvPr/>
        </p:nvSpPr>
        <p:spPr>
          <a:xfrm>
            <a:off x="1042988" y="1484313"/>
            <a:ext cx="576262" cy="57626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</a:t>
            </a:r>
            <a:r>
              <a:rPr lang="it-IT" baseline="-25000" dirty="0"/>
              <a:t>1</a:t>
            </a:r>
            <a:endParaRPr lang="it-IT" baseline="-25000" dirty="0"/>
          </a:p>
        </p:txBody>
      </p:sp>
      <p:sp>
        <p:nvSpPr>
          <p:cNvPr id="21" name="Ovale 20"/>
          <p:cNvSpPr/>
          <p:nvPr/>
        </p:nvSpPr>
        <p:spPr>
          <a:xfrm>
            <a:off x="1042988" y="2205038"/>
            <a:ext cx="576262" cy="57626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</a:t>
            </a:r>
            <a:r>
              <a:rPr lang="it-IT" baseline="-25000" dirty="0"/>
              <a:t>2</a:t>
            </a:r>
            <a:endParaRPr lang="it-IT" baseline="-25000" dirty="0"/>
          </a:p>
        </p:txBody>
      </p:sp>
      <p:cxnSp>
        <p:nvCxnSpPr>
          <p:cNvPr id="4" name="Connettore 1 3"/>
          <p:cNvCxnSpPr/>
          <p:nvPr/>
        </p:nvCxnSpPr>
        <p:spPr>
          <a:xfrm rot="5400000">
            <a:off x="935832" y="2096294"/>
            <a:ext cx="16557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rot="5400000">
            <a:off x="935038" y="4329113"/>
            <a:ext cx="16573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28775"/>
            <a:ext cx="85836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Load</a:t>
            </a:r>
            <a:r>
              <a:rPr smtClean="0"/>
              <a:t> </a:t>
            </a:r>
            <a:r>
              <a:rPr err="1" smtClean="0"/>
              <a:t>Balancing</a:t>
            </a:r>
            <a:r>
              <a:rPr smtClean="0"/>
              <a:t/>
            </a:r>
            <a:br>
              <a:rPr smtClean="0"/>
            </a:br>
            <a:r>
              <a:rPr err="1" smtClean="0"/>
              <a:t>Non-trivial</a:t>
            </a:r>
            <a:r>
              <a:rPr smtClean="0"/>
              <a:t> Scenario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Complex</a:t>
            </a:r>
            <a:r>
              <a:rPr lang="it-IT" dirty="0" smtClean="0"/>
              <a:t> task </a:t>
            </a:r>
            <a:r>
              <a:rPr lang="it-IT" dirty="0" err="1" smtClean="0"/>
              <a:t>dependecies</a:t>
            </a: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per-task</a:t>
            </a:r>
            <a:r>
              <a:rPr lang="it-IT" dirty="0" smtClean="0"/>
              <a:t> </a:t>
            </a:r>
            <a:r>
              <a:rPr lang="it-IT" dirty="0" err="1" smtClean="0"/>
              <a:t>compute</a:t>
            </a:r>
            <a:r>
              <a:rPr lang="it-IT" dirty="0" smtClean="0"/>
              <a:t>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variance</a:t>
            </a:r>
            <a:r>
              <a:rPr lang="it-IT" dirty="0" smtClean="0"/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Computational</a:t>
            </a:r>
            <a:r>
              <a:rPr lang="it-IT" dirty="0" smtClean="0"/>
              <a:t> </a:t>
            </a:r>
            <a:r>
              <a:rPr lang="it-IT" dirty="0" err="1" smtClean="0"/>
              <a:t>time</a:t>
            </a:r>
            <a:r>
              <a:rPr lang="it-IT" dirty="0" smtClean="0"/>
              <a:t> hard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predict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187450" y="4149725"/>
            <a:ext cx="3024188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1</a:t>
            </a:r>
            <a:endParaRPr lang="it-IT" baseline="-25000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356100" y="4149725"/>
            <a:ext cx="1728788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endParaRPr lang="it-IT" baseline="-25000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164388" y="4149725"/>
            <a:ext cx="431800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4</a:t>
            </a:r>
            <a:endParaRPr lang="it-IT" baseline="-25000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227763" y="4149725"/>
            <a:ext cx="792162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3</a:t>
            </a:r>
            <a:endParaRPr lang="it-IT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91513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Load</a:t>
            </a:r>
            <a:r>
              <a:rPr smtClean="0"/>
              <a:t> </a:t>
            </a:r>
            <a:r>
              <a:rPr err="1" smtClean="0"/>
              <a:t>Balancing</a:t>
            </a:r>
            <a:r>
              <a:rPr smtClean="0"/>
              <a:t/>
            </a:r>
            <a:br>
              <a:rPr smtClean="0"/>
            </a:br>
            <a:r>
              <a:rPr err="1" smtClean="0"/>
              <a:t>Static</a:t>
            </a:r>
            <a:r>
              <a:rPr smtClean="0"/>
              <a:t> vs </a:t>
            </a:r>
            <a:r>
              <a:rPr err="1" smtClean="0"/>
              <a:t>Dynamic</a:t>
            </a:r>
            <a:endParaRPr/>
          </a:p>
        </p:txBody>
      </p:sp>
      <p:sp>
        <p:nvSpPr>
          <p:cNvPr id="29698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it-IT" smtClean="0"/>
              <a:t>Task distribution </a:t>
            </a:r>
          </a:p>
          <a:p>
            <a:pPr lvl="1"/>
            <a:r>
              <a:rPr lang="it-IT" smtClean="0"/>
              <a:t>…before execution (static)</a:t>
            </a:r>
          </a:p>
          <a:p>
            <a:pPr lvl="1"/>
            <a:r>
              <a:rPr lang="it-IT" smtClean="0"/>
              <a:t>…during execution (dynamic)</a:t>
            </a:r>
          </a:p>
          <a:p>
            <a:endParaRPr lang="it-IT" smtClean="0"/>
          </a:p>
        </p:txBody>
      </p:sp>
      <p:grpSp>
        <p:nvGrpSpPr>
          <p:cNvPr id="16" name="Gruppo 188"/>
          <p:cNvGrpSpPr/>
          <p:nvPr/>
        </p:nvGrpSpPr>
        <p:grpSpPr>
          <a:xfrm>
            <a:off x="5146924" y="3439448"/>
            <a:ext cx="2009796" cy="2083484"/>
            <a:chOff x="4273986" y="4143368"/>
            <a:chExt cx="1969150" cy="2159624"/>
          </a:xfrm>
          <a:solidFill>
            <a:schemeClr val="accent1"/>
          </a:solidFill>
        </p:grpSpPr>
        <p:sp>
          <p:nvSpPr>
            <p:cNvPr id="17" name="Ovale 16"/>
            <p:cNvSpPr/>
            <p:nvPr/>
          </p:nvSpPr>
          <p:spPr>
            <a:xfrm>
              <a:off x="453653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8" name="Connettore 1 17"/>
            <p:cNvCxnSpPr>
              <a:stCxn id="17" idx="6"/>
              <a:endCxn id="19" idx="2"/>
            </p:cNvCxnSpPr>
            <p:nvPr/>
          </p:nvCxnSpPr>
          <p:spPr>
            <a:xfrm>
              <a:off x="466781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" name="Ovale 18"/>
            <p:cNvSpPr/>
            <p:nvPr/>
          </p:nvSpPr>
          <p:spPr>
            <a:xfrm>
              <a:off x="479909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0" name="Connettore 1 19"/>
            <p:cNvCxnSpPr>
              <a:stCxn id="17" idx="4"/>
            </p:cNvCxnSpPr>
            <p:nvPr/>
          </p:nvCxnSpPr>
          <p:spPr>
            <a:xfrm rot="5400000">
              <a:off x="453865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Connettore 1 20"/>
            <p:cNvCxnSpPr>
              <a:stCxn id="19" idx="4"/>
            </p:cNvCxnSpPr>
            <p:nvPr/>
          </p:nvCxnSpPr>
          <p:spPr>
            <a:xfrm rot="5400000">
              <a:off x="480121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Connettore 1 21"/>
            <p:cNvCxnSpPr>
              <a:endCxn id="23" idx="2"/>
            </p:cNvCxnSpPr>
            <p:nvPr/>
          </p:nvCxnSpPr>
          <p:spPr>
            <a:xfrm>
              <a:off x="493036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Ovale 22"/>
            <p:cNvSpPr/>
            <p:nvPr/>
          </p:nvSpPr>
          <p:spPr>
            <a:xfrm>
              <a:off x="506164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4" name="Connettore 1 23"/>
            <p:cNvCxnSpPr>
              <a:stCxn id="23" idx="4"/>
            </p:cNvCxnSpPr>
            <p:nvPr/>
          </p:nvCxnSpPr>
          <p:spPr>
            <a:xfrm rot="5400000">
              <a:off x="506376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Connettore 1 24"/>
            <p:cNvCxnSpPr>
              <a:endCxn id="26" idx="2"/>
            </p:cNvCxnSpPr>
            <p:nvPr/>
          </p:nvCxnSpPr>
          <p:spPr>
            <a:xfrm>
              <a:off x="519292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Ovale 25"/>
            <p:cNvSpPr/>
            <p:nvPr/>
          </p:nvSpPr>
          <p:spPr>
            <a:xfrm>
              <a:off x="532419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" name="Connettore 1 26"/>
            <p:cNvCxnSpPr>
              <a:stCxn id="26" idx="4"/>
            </p:cNvCxnSpPr>
            <p:nvPr/>
          </p:nvCxnSpPr>
          <p:spPr>
            <a:xfrm rot="5400000">
              <a:off x="532631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Connettore 1 27"/>
            <p:cNvCxnSpPr>
              <a:endCxn id="29" idx="2"/>
            </p:cNvCxnSpPr>
            <p:nvPr/>
          </p:nvCxnSpPr>
          <p:spPr>
            <a:xfrm>
              <a:off x="545547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" name="Ovale 28"/>
            <p:cNvSpPr/>
            <p:nvPr/>
          </p:nvSpPr>
          <p:spPr>
            <a:xfrm>
              <a:off x="558675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0" name="Connettore 1 29"/>
            <p:cNvCxnSpPr>
              <a:stCxn id="29" idx="4"/>
            </p:cNvCxnSpPr>
            <p:nvPr/>
          </p:nvCxnSpPr>
          <p:spPr>
            <a:xfrm rot="5400000">
              <a:off x="558887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Connettore 1 30"/>
            <p:cNvCxnSpPr>
              <a:endCxn id="32" idx="2"/>
            </p:cNvCxnSpPr>
            <p:nvPr/>
          </p:nvCxnSpPr>
          <p:spPr>
            <a:xfrm>
              <a:off x="571802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Ovale 31"/>
            <p:cNvSpPr/>
            <p:nvPr/>
          </p:nvSpPr>
          <p:spPr>
            <a:xfrm>
              <a:off x="584930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3" name="Connettore 1 32"/>
            <p:cNvCxnSpPr>
              <a:stCxn id="32" idx="4"/>
            </p:cNvCxnSpPr>
            <p:nvPr/>
          </p:nvCxnSpPr>
          <p:spPr>
            <a:xfrm rot="5400000">
              <a:off x="585142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Connettore 1 33"/>
            <p:cNvCxnSpPr>
              <a:endCxn id="35" idx="2"/>
            </p:cNvCxnSpPr>
            <p:nvPr/>
          </p:nvCxnSpPr>
          <p:spPr>
            <a:xfrm>
              <a:off x="598058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Ovale 34"/>
            <p:cNvSpPr/>
            <p:nvPr/>
          </p:nvSpPr>
          <p:spPr>
            <a:xfrm>
              <a:off x="611185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" name="Connettore 1 35"/>
            <p:cNvCxnSpPr>
              <a:stCxn id="35" idx="4"/>
            </p:cNvCxnSpPr>
            <p:nvPr/>
          </p:nvCxnSpPr>
          <p:spPr>
            <a:xfrm rot="5400000">
              <a:off x="611397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7" name="Ovale 36"/>
            <p:cNvSpPr/>
            <p:nvPr/>
          </p:nvSpPr>
          <p:spPr>
            <a:xfrm>
              <a:off x="427398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8" name="Connettore 1 37"/>
            <p:cNvCxnSpPr>
              <a:stCxn id="37" idx="6"/>
            </p:cNvCxnSpPr>
            <p:nvPr/>
          </p:nvCxnSpPr>
          <p:spPr>
            <a:xfrm>
              <a:off x="4405263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Connettore 1 38"/>
            <p:cNvCxnSpPr>
              <a:stCxn id="37" idx="4"/>
            </p:cNvCxnSpPr>
            <p:nvPr/>
          </p:nvCxnSpPr>
          <p:spPr>
            <a:xfrm rot="5400000">
              <a:off x="427610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Connettore 1 39"/>
            <p:cNvCxnSpPr>
              <a:endCxn id="41" idx="0"/>
            </p:cNvCxnSpPr>
            <p:nvPr/>
          </p:nvCxnSpPr>
          <p:spPr>
            <a:xfrm rot="5400000">
              <a:off x="453865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" name="Ovale 40"/>
            <p:cNvSpPr/>
            <p:nvPr/>
          </p:nvSpPr>
          <p:spPr>
            <a:xfrm>
              <a:off x="453653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2" name="Connettore 1 41"/>
            <p:cNvCxnSpPr>
              <a:stCxn id="41" idx="6"/>
              <a:endCxn id="43" idx="2"/>
            </p:cNvCxnSpPr>
            <p:nvPr/>
          </p:nvCxnSpPr>
          <p:spPr>
            <a:xfrm>
              <a:off x="466781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" name="Ovale 42"/>
            <p:cNvSpPr/>
            <p:nvPr/>
          </p:nvSpPr>
          <p:spPr>
            <a:xfrm>
              <a:off x="479909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4" name="Connettore 1 43"/>
            <p:cNvCxnSpPr>
              <a:endCxn id="43" idx="0"/>
            </p:cNvCxnSpPr>
            <p:nvPr/>
          </p:nvCxnSpPr>
          <p:spPr>
            <a:xfrm rot="5400000">
              <a:off x="480121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Connettore 1 44"/>
            <p:cNvCxnSpPr>
              <a:endCxn id="46" idx="2"/>
            </p:cNvCxnSpPr>
            <p:nvPr/>
          </p:nvCxnSpPr>
          <p:spPr>
            <a:xfrm>
              <a:off x="493036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6" name="Ovale 45"/>
            <p:cNvSpPr/>
            <p:nvPr/>
          </p:nvSpPr>
          <p:spPr>
            <a:xfrm>
              <a:off x="506164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7" name="Connettore 1 46"/>
            <p:cNvCxnSpPr>
              <a:endCxn id="46" idx="0"/>
            </p:cNvCxnSpPr>
            <p:nvPr/>
          </p:nvCxnSpPr>
          <p:spPr>
            <a:xfrm rot="5400000">
              <a:off x="506376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" name="Connettore 1 47"/>
            <p:cNvCxnSpPr>
              <a:endCxn id="49" idx="2"/>
            </p:cNvCxnSpPr>
            <p:nvPr/>
          </p:nvCxnSpPr>
          <p:spPr>
            <a:xfrm>
              <a:off x="519292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9" name="Ovale 48"/>
            <p:cNvSpPr/>
            <p:nvPr/>
          </p:nvSpPr>
          <p:spPr>
            <a:xfrm>
              <a:off x="532419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0" name="Connettore 1 49"/>
            <p:cNvCxnSpPr>
              <a:endCxn id="49" idx="0"/>
            </p:cNvCxnSpPr>
            <p:nvPr/>
          </p:nvCxnSpPr>
          <p:spPr>
            <a:xfrm rot="5400000">
              <a:off x="532631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ttore 1 50"/>
            <p:cNvCxnSpPr>
              <a:endCxn id="52" idx="2"/>
            </p:cNvCxnSpPr>
            <p:nvPr/>
          </p:nvCxnSpPr>
          <p:spPr>
            <a:xfrm>
              <a:off x="545547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2" name="Ovale 51"/>
            <p:cNvSpPr/>
            <p:nvPr/>
          </p:nvSpPr>
          <p:spPr>
            <a:xfrm>
              <a:off x="558675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3" name="Connettore 1 52"/>
            <p:cNvCxnSpPr>
              <a:endCxn id="52" idx="0"/>
            </p:cNvCxnSpPr>
            <p:nvPr/>
          </p:nvCxnSpPr>
          <p:spPr>
            <a:xfrm rot="5400000">
              <a:off x="558887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" name="Connettore 1 53"/>
            <p:cNvCxnSpPr>
              <a:endCxn id="55" idx="2"/>
            </p:cNvCxnSpPr>
            <p:nvPr/>
          </p:nvCxnSpPr>
          <p:spPr>
            <a:xfrm>
              <a:off x="571802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5" name="Ovale 54"/>
            <p:cNvSpPr/>
            <p:nvPr/>
          </p:nvSpPr>
          <p:spPr>
            <a:xfrm>
              <a:off x="584930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6" name="Connettore 1 55"/>
            <p:cNvCxnSpPr>
              <a:endCxn id="55" idx="0"/>
            </p:cNvCxnSpPr>
            <p:nvPr/>
          </p:nvCxnSpPr>
          <p:spPr>
            <a:xfrm rot="5400000">
              <a:off x="585142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ttore 1 56"/>
            <p:cNvCxnSpPr>
              <a:endCxn id="58" idx="2"/>
            </p:cNvCxnSpPr>
            <p:nvPr/>
          </p:nvCxnSpPr>
          <p:spPr>
            <a:xfrm>
              <a:off x="598058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8" name="Ovale 57"/>
            <p:cNvSpPr/>
            <p:nvPr/>
          </p:nvSpPr>
          <p:spPr>
            <a:xfrm>
              <a:off x="611185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9" name="Connettore 1 58"/>
            <p:cNvCxnSpPr>
              <a:endCxn id="58" idx="0"/>
            </p:cNvCxnSpPr>
            <p:nvPr/>
          </p:nvCxnSpPr>
          <p:spPr>
            <a:xfrm rot="5400000">
              <a:off x="611397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Connettore 1 59"/>
            <p:cNvCxnSpPr>
              <a:endCxn id="61" idx="0"/>
            </p:cNvCxnSpPr>
            <p:nvPr/>
          </p:nvCxnSpPr>
          <p:spPr>
            <a:xfrm rot="5400000">
              <a:off x="427610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1" name="Ovale 60"/>
            <p:cNvSpPr/>
            <p:nvPr/>
          </p:nvSpPr>
          <p:spPr>
            <a:xfrm>
              <a:off x="427398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2" name="Connettore 1 61"/>
            <p:cNvCxnSpPr>
              <a:stCxn id="61" idx="6"/>
            </p:cNvCxnSpPr>
            <p:nvPr/>
          </p:nvCxnSpPr>
          <p:spPr>
            <a:xfrm>
              <a:off x="4405263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3" name="Ovale 62"/>
            <p:cNvSpPr/>
            <p:nvPr/>
          </p:nvSpPr>
          <p:spPr>
            <a:xfrm>
              <a:off x="453653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4" name="Connettore 1 63"/>
            <p:cNvCxnSpPr>
              <a:stCxn id="63" idx="6"/>
              <a:endCxn id="65" idx="2"/>
            </p:cNvCxnSpPr>
            <p:nvPr/>
          </p:nvCxnSpPr>
          <p:spPr>
            <a:xfrm>
              <a:off x="466781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5" name="Ovale 64"/>
            <p:cNvSpPr/>
            <p:nvPr/>
          </p:nvSpPr>
          <p:spPr>
            <a:xfrm>
              <a:off x="479909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6" name="Connettore 1 65"/>
            <p:cNvCxnSpPr>
              <a:endCxn id="67" idx="2"/>
            </p:cNvCxnSpPr>
            <p:nvPr/>
          </p:nvCxnSpPr>
          <p:spPr>
            <a:xfrm>
              <a:off x="493036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Ovale 66"/>
            <p:cNvSpPr/>
            <p:nvPr/>
          </p:nvSpPr>
          <p:spPr>
            <a:xfrm>
              <a:off x="506164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8" name="Connettore 1 67"/>
            <p:cNvCxnSpPr>
              <a:endCxn id="69" idx="2"/>
            </p:cNvCxnSpPr>
            <p:nvPr/>
          </p:nvCxnSpPr>
          <p:spPr>
            <a:xfrm>
              <a:off x="519292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Ovale 68"/>
            <p:cNvSpPr/>
            <p:nvPr/>
          </p:nvSpPr>
          <p:spPr>
            <a:xfrm>
              <a:off x="532419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0" name="Connettore 1 69"/>
            <p:cNvCxnSpPr>
              <a:endCxn id="71" idx="2"/>
            </p:cNvCxnSpPr>
            <p:nvPr/>
          </p:nvCxnSpPr>
          <p:spPr>
            <a:xfrm>
              <a:off x="545547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1" name="Ovale 70"/>
            <p:cNvSpPr/>
            <p:nvPr/>
          </p:nvSpPr>
          <p:spPr>
            <a:xfrm>
              <a:off x="558675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2" name="Connettore 1 71"/>
            <p:cNvCxnSpPr>
              <a:endCxn id="73" idx="2"/>
            </p:cNvCxnSpPr>
            <p:nvPr/>
          </p:nvCxnSpPr>
          <p:spPr>
            <a:xfrm>
              <a:off x="571802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Ovale 72"/>
            <p:cNvSpPr/>
            <p:nvPr/>
          </p:nvSpPr>
          <p:spPr>
            <a:xfrm>
              <a:off x="584930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4" name="Connettore 1 73"/>
            <p:cNvCxnSpPr>
              <a:endCxn id="75" idx="2"/>
            </p:cNvCxnSpPr>
            <p:nvPr/>
          </p:nvCxnSpPr>
          <p:spPr>
            <a:xfrm>
              <a:off x="598058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5" name="Ovale 74"/>
            <p:cNvSpPr/>
            <p:nvPr/>
          </p:nvSpPr>
          <p:spPr>
            <a:xfrm>
              <a:off x="611185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6" name="Ovale 75"/>
            <p:cNvSpPr/>
            <p:nvPr/>
          </p:nvSpPr>
          <p:spPr>
            <a:xfrm>
              <a:off x="427398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7" name="Connettore 1 76"/>
            <p:cNvCxnSpPr>
              <a:stCxn id="76" idx="6"/>
            </p:cNvCxnSpPr>
            <p:nvPr/>
          </p:nvCxnSpPr>
          <p:spPr>
            <a:xfrm>
              <a:off x="4405263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8" name="Connettore 1 77"/>
            <p:cNvCxnSpPr/>
            <p:nvPr/>
          </p:nvCxnSpPr>
          <p:spPr>
            <a:xfrm rot="5400000">
              <a:off x="453865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9" name="Connettore 1 78"/>
            <p:cNvCxnSpPr/>
            <p:nvPr/>
          </p:nvCxnSpPr>
          <p:spPr>
            <a:xfrm rot="5400000">
              <a:off x="480121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Connettore 1 79"/>
            <p:cNvCxnSpPr/>
            <p:nvPr/>
          </p:nvCxnSpPr>
          <p:spPr>
            <a:xfrm rot="5400000">
              <a:off x="506376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1" name="Connettore 1 80"/>
            <p:cNvCxnSpPr/>
            <p:nvPr/>
          </p:nvCxnSpPr>
          <p:spPr>
            <a:xfrm rot="5400000">
              <a:off x="532631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2" name="Connettore 1 81"/>
            <p:cNvCxnSpPr/>
            <p:nvPr/>
          </p:nvCxnSpPr>
          <p:spPr>
            <a:xfrm rot="5400000">
              <a:off x="558887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3" name="Connettore 1 82"/>
            <p:cNvCxnSpPr/>
            <p:nvPr/>
          </p:nvCxnSpPr>
          <p:spPr>
            <a:xfrm rot="5400000">
              <a:off x="585142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4" name="Connettore 1 83"/>
            <p:cNvCxnSpPr/>
            <p:nvPr/>
          </p:nvCxnSpPr>
          <p:spPr>
            <a:xfrm rot="5400000">
              <a:off x="611397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5" name="Connettore 1 84"/>
            <p:cNvCxnSpPr/>
            <p:nvPr/>
          </p:nvCxnSpPr>
          <p:spPr>
            <a:xfrm rot="5400000">
              <a:off x="427610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6" name="Connettore 1 85"/>
            <p:cNvCxnSpPr>
              <a:endCxn id="87" idx="0"/>
            </p:cNvCxnSpPr>
            <p:nvPr/>
          </p:nvCxnSpPr>
          <p:spPr>
            <a:xfrm rot="5400000">
              <a:off x="453865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7" name="Ovale 86"/>
            <p:cNvSpPr/>
            <p:nvPr/>
          </p:nvSpPr>
          <p:spPr>
            <a:xfrm>
              <a:off x="453653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8" name="Connettore 1 87"/>
            <p:cNvCxnSpPr>
              <a:stCxn id="87" idx="6"/>
              <a:endCxn id="89" idx="2"/>
            </p:cNvCxnSpPr>
            <p:nvPr/>
          </p:nvCxnSpPr>
          <p:spPr>
            <a:xfrm>
              <a:off x="466781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9" name="Ovale 88"/>
            <p:cNvSpPr/>
            <p:nvPr/>
          </p:nvSpPr>
          <p:spPr>
            <a:xfrm>
              <a:off x="479909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0" name="Connettore 1 89"/>
            <p:cNvCxnSpPr>
              <a:endCxn id="89" idx="0"/>
            </p:cNvCxnSpPr>
            <p:nvPr/>
          </p:nvCxnSpPr>
          <p:spPr>
            <a:xfrm rot="5400000">
              <a:off x="480121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1" name="Connettore 1 90"/>
            <p:cNvCxnSpPr>
              <a:endCxn id="92" idx="2"/>
            </p:cNvCxnSpPr>
            <p:nvPr/>
          </p:nvCxnSpPr>
          <p:spPr>
            <a:xfrm>
              <a:off x="493036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2" name="Ovale 91"/>
            <p:cNvSpPr/>
            <p:nvPr/>
          </p:nvSpPr>
          <p:spPr>
            <a:xfrm>
              <a:off x="506164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3" name="Connettore 1 92"/>
            <p:cNvCxnSpPr>
              <a:endCxn id="92" idx="0"/>
            </p:cNvCxnSpPr>
            <p:nvPr/>
          </p:nvCxnSpPr>
          <p:spPr>
            <a:xfrm rot="5400000">
              <a:off x="506376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4" name="Connettore 1 93"/>
            <p:cNvCxnSpPr>
              <a:endCxn id="95" idx="2"/>
            </p:cNvCxnSpPr>
            <p:nvPr/>
          </p:nvCxnSpPr>
          <p:spPr>
            <a:xfrm>
              <a:off x="519292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5" name="Ovale 94"/>
            <p:cNvSpPr/>
            <p:nvPr/>
          </p:nvSpPr>
          <p:spPr>
            <a:xfrm>
              <a:off x="532419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6" name="Connettore 1 95"/>
            <p:cNvCxnSpPr>
              <a:endCxn id="95" idx="0"/>
            </p:cNvCxnSpPr>
            <p:nvPr/>
          </p:nvCxnSpPr>
          <p:spPr>
            <a:xfrm rot="5400000">
              <a:off x="532631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Connettore 1 96"/>
            <p:cNvCxnSpPr>
              <a:endCxn id="98" idx="2"/>
            </p:cNvCxnSpPr>
            <p:nvPr/>
          </p:nvCxnSpPr>
          <p:spPr>
            <a:xfrm>
              <a:off x="545547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8" name="Ovale 97"/>
            <p:cNvSpPr/>
            <p:nvPr/>
          </p:nvSpPr>
          <p:spPr>
            <a:xfrm>
              <a:off x="558675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9" name="Connettore 1 98"/>
            <p:cNvCxnSpPr>
              <a:endCxn id="98" idx="0"/>
            </p:cNvCxnSpPr>
            <p:nvPr/>
          </p:nvCxnSpPr>
          <p:spPr>
            <a:xfrm rot="5400000">
              <a:off x="558887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0" name="Connettore 1 99"/>
            <p:cNvCxnSpPr>
              <a:endCxn id="101" idx="2"/>
            </p:cNvCxnSpPr>
            <p:nvPr/>
          </p:nvCxnSpPr>
          <p:spPr>
            <a:xfrm>
              <a:off x="571802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Ovale 100"/>
            <p:cNvSpPr/>
            <p:nvPr/>
          </p:nvSpPr>
          <p:spPr>
            <a:xfrm>
              <a:off x="584930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2" name="Connettore 1 101"/>
            <p:cNvCxnSpPr>
              <a:endCxn id="101" idx="0"/>
            </p:cNvCxnSpPr>
            <p:nvPr/>
          </p:nvCxnSpPr>
          <p:spPr>
            <a:xfrm rot="5400000">
              <a:off x="585142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3" name="Connettore 1 102"/>
            <p:cNvCxnSpPr>
              <a:endCxn id="104" idx="2"/>
            </p:cNvCxnSpPr>
            <p:nvPr/>
          </p:nvCxnSpPr>
          <p:spPr>
            <a:xfrm>
              <a:off x="598058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Ovale 103"/>
            <p:cNvSpPr/>
            <p:nvPr/>
          </p:nvSpPr>
          <p:spPr>
            <a:xfrm>
              <a:off x="611185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5" name="Connettore 1 104"/>
            <p:cNvCxnSpPr>
              <a:endCxn id="104" idx="0"/>
            </p:cNvCxnSpPr>
            <p:nvPr/>
          </p:nvCxnSpPr>
          <p:spPr>
            <a:xfrm rot="5400000">
              <a:off x="611397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6" name="Connettore 1 105"/>
            <p:cNvCxnSpPr>
              <a:endCxn id="107" idx="0"/>
            </p:cNvCxnSpPr>
            <p:nvPr/>
          </p:nvCxnSpPr>
          <p:spPr>
            <a:xfrm rot="5400000">
              <a:off x="427610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Ovale 106"/>
            <p:cNvSpPr/>
            <p:nvPr/>
          </p:nvSpPr>
          <p:spPr>
            <a:xfrm>
              <a:off x="427398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8" name="Connettore 1 107"/>
            <p:cNvCxnSpPr>
              <a:stCxn id="107" idx="6"/>
            </p:cNvCxnSpPr>
            <p:nvPr/>
          </p:nvCxnSpPr>
          <p:spPr>
            <a:xfrm>
              <a:off x="4405263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9" name="Ovale 108"/>
            <p:cNvSpPr/>
            <p:nvPr/>
          </p:nvSpPr>
          <p:spPr>
            <a:xfrm>
              <a:off x="453653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0" name="Connettore 1 109"/>
            <p:cNvCxnSpPr>
              <a:stCxn id="109" idx="6"/>
              <a:endCxn id="111" idx="2"/>
            </p:cNvCxnSpPr>
            <p:nvPr/>
          </p:nvCxnSpPr>
          <p:spPr>
            <a:xfrm>
              <a:off x="466781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1" name="Ovale 110"/>
            <p:cNvSpPr/>
            <p:nvPr/>
          </p:nvSpPr>
          <p:spPr>
            <a:xfrm>
              <a:off x="479909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2" name="Connettore 1 111"/>
            <p:cNvCxnSpPr>
              <a:endCxn id="113" idx="2"/>
            </p:cNvCxnSpPr>
            <p:nvPr/>
          </p:nvCxnSpPr>
          <p:spPr>
            <a:xfrm>
              <a:off x="493036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3" name="Ovale 112"/>
            <p:cNvSpPr/>
            <p:nvPr/>
          </p:nvSpPr>
          <p:spPr>
            <a:xfrm>
              <a:off x="506164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4" name="Connettore 1 113"/>
            <p:cNvCxnSpPr>
              <a:endCxn id="115" idx="2"/>
            </p:cNvCxnSpPr>
            <p:nvPr/>
          </p:nvCxnSpPr>
          <p:spPr>
            <a:xfrm>
              <a:off x="519292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5" name="Ovale 114"/>
            <p:cNvSpPr/>
            <p:nvPr/>
          </p:nvSpPr>
          <p:spPr>
            <a:xfrm>
              <a:off x="532419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6" name="Connettore 1 115"/>
            <p:cNvCxnSpPr>
              <a:endCxn id="117" idx="2"/>
            </p:cNvCxnSpPr>
            <p:nvPr/>
          </p:nvCxnSpPr>
          <p:spPr>
            <a:xfrm>
              <a:off x="545547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7" name="Ovale 116"/>
            <p:cNvSpPr/>
            <p:nvPr/>
          </p:nvSpPr>
          <p:spPr>
            <a:xfrm>
              <a:off x="558675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8" name="Connettore 1 117"/>
            <p:cNvCxnSpPr>
              <a:endCxn id="119" idx="2"/>
            </p:cNvCxnSpPr>
            <p:nvPr/>
          </p:nvCxnSpPr>
          <p:spPr>
            <a:xfrm>
              <a:off x="571802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9" name="Ovale 118"/>
            <p:cNvSpPr/>
            <p:nvPr/>
          </p:nvSpPr>
          <p:spPr>
            <a:xfrm>
              <a:off x="584930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0" name="Connettore 1 119"/>
            <p:cNvCxnSpPr>
              <a:endCxn id="121" idx="2"/>
            </p:cNvCxnSpPr>
            <p:nvPr/>
          </p:nvCxnSpPr>
          <p:spPr>
            <a:xfrm>
              <a:off x="598058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1" name="Ovale 120"/>
            <p:cNvSpPr/>
            <p:nvPr/>
          </p:nvSpPr>
          <p:spPr>
            <a:xfrm>
              <a:off x="611185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2" name="Ovale 121"/>
            <p:cNvSpPr/>
            <p:nvPr/>
          </p:nvSpPr>
          <p:spPr>
            <a:xfrm>
              <a:off x="427398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3" name="Connettore 1 122"/>
            <p:cNvCxnSpPr>
              <a:stCxn id="122" idx="6"/>
            </p:cNvCxnSpPr>
            <p:nvPr/>
          </p:nvCxnSpPr>
          <p:spPr>
            <a:xfrm>
              <a:off x="4405263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4" name="Connettore 1 123"/>
            <p:cNvCxnSpPr>
              <a:endCxn id="125" idx="0"/>
            </p:cNvCxnSpPr>
            <p:nvPr/>
          </p:nvCxnSpPr>
          <p:spPr>
            <a:xfrm rot="5400000">
              <a:off x="453865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5" name="Ovale 124"/>
            <p:cNvSpPr/>
            <p:nvPr/>
          </p:nvSpPr>
          <p:spPr>
            <a:xfrm>
              <a:off x="453653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6" name="Connettore 1 125"/>
            <p:cNvCxnSpPr>
              <a:stCxn id="125" idx="6"/>
              <a:endCxn id="127" idx="2"/>
            </p:cNvCxnSpPr>
            <p:nvPr/>
          </p:nvCxnSpPr>
          <p:spPr>
            <a:xfrm>
              <a:off x="466781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7" name="Ovale 126"/>
            <p:cNvSpPr/>
            <p:nvPr/>
          </p:nvSpPr>
          <p:spPr>
            <a:xfrm>
              <a:off x="479909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28" name="Connettore 1 127"/>
            <p:cNvCxnSpPr>
              <a:endCxn id="127" idx="0"/>
            </p:cNvCxnSpPr>
            <p:nvPr/>
          </p:nvCxnSpPr>
          <p:spPr>
            <a:xfrm rot="5400000">
              <a:off x="480121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9" name="Connettore 1 128"/>
            <p:cNvCxnSpPr>
              <a:endCxn id="130" idx="2"/>
            </p:cNvCxnSpPr>
            <p:nvPr/>
          </p:nvCxnSpPr>
          <p:spPr>
            <a:xfrm>
              <a:off x="493036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0" name="Ovale 129"/>
            <p:cNvSpPr/>
            <p:nvPr/>
          </p:nvSpPr>
          <p:spPr>
            <a:xfrm>
              <a:off x="506164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1" name="Connettore 1 130"/>
            <p:cNvCxnSpPr>
              <a:endCxn id="130" idx="0"/>
            </p:cNvCxnSpPr>
            <p:nvPr/>
          </p:nvCxnSpPr>
          <p:spPr>
            <a:xfrm rot="5400000">
              <a:off x="506376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Connettore 1 131"/>
            <p:cNvCxnSpPr>
              <a:endCxn id="133" idx="2"/>
            </p:cNvCxnSpPr>
            <p:nvPr/>
          </p:nvCxnSpPr>
          <p:spPr>
            <a:xfrm>
              <a:off x="519292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3" name="Ovale 132"/>
            <p:cNvSpPr/>
            <p:nvPr/>
          </p:nvSpPr>
          <p:spPr>
            <a:xfrm>
              <a:off x="532419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4" name="Connettore 1 133"/>
            <p:cNvCxnSpPr>
              <a:endCxn id="133" idx="0"/>
            </p:cNvCxnSpPr>
            <p:nvPr/>
          </p:nvCxnSpPr>
          <p:spPr>
            <a:xfrm rot="5400000">
              <a:off x="532631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5" name="Connettore 1 134"/>
            <p:cNvCxnSpPr>
              <a:endCxn id="136" idx="2"/>
            </p:cNvCxnSpPr>
            <p:nvPr/>
          </p:nvCxnSpPr>
          <p:spPr>
            <a:xfrm>
              <a:off x="545547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6" name="Ovale 135"/>
            <p:cNvSpPr/>
            <p:nvPr/>
          </p:nvSpPr>
          <p:spPr>
            <a:xfrm>
              <a:off x="558675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7" name="Connettore 1 136"/>
            <p:cNvCxnSpPr>
              <a:endCxn id="136" idx="0"/>
            </p:cNvCxnSpPr>
            <p:nvPr/>
          </p:nvCxnSpPr>
          <p:spPr>
            <a:xfrm rot="5400000">
              <a:off x="558887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8" name="Connettore 1 137"/>
            <p:cNvCxnSpPr>
              <a:endCxn id="139" idx="2"/>
            </p:cNvCxnSpPr>
            <p:nvPr/>
          </p:nvCxnSpPr>
          <p:spPr>
            <a:xfrm>
              <a:off x="571802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9" name="Ovale 138"/>
            <p:cNvSpPr/>
            <p:nvPr/>
          </p:nvSpPr>
          <p:spPr>
            <a:xfrm>
              <a:off x="584930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0" name="Connettore 1 139"/>
            <p:cNvCxnSpPr>
              <a:endCxn id="139" idx="0"/>
            </p:cNvCxnSpPr>
            <p:nvPr/>
          </p:nvCxnSpPr>
          <p:spPr>
            <a:xfrm rot="5400000">
              <a:off x="585142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1" name="Connettore 1 140"/>
            <p:cNvCxnSpPr>
              <a:endCxn id="142" idx="2"/>
            </p:cNvCxnSpPr>
            <p:nvPr/>
          </p:nvCxnSpPr>
          <p:spPr>
            <a:xfrm>
              <a:off x="598058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2" name="Ovale 141"/>
            <p:cNvSpPr/>
            <p:nvPr/>
          </p:nvSpPr>
          <p:spPr>
            <a:xfrm>
              <a:off x="611185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3" name="Connettore 1 142"/>
            <p:cNvCxnSpPr>
              <a:endCxn id="142" idx="0"/>
            </p:cNvCxnSpPr>
            <p:nvPr/>
          </p:nvCxnSpPr>
          <p:spPr>
            <a:xfrm rot="5400000">
              <a:off x="611397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Connettore 1 143"/>
            <p:cNvCxnSpPr>
              <a:endCxn id="145" idx="0"/>
            </p:cNvCxnSpPr>
            <p:nvPr/>
          </p:nvCxnSpPr>
          <p:spPr>
            <a:xfrm rot="5400000">
              <a:off x="427610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5" name="Ovale 144"/>
            <p:cNvSpPr/>
            <p:nvPr/>
          </p:nvSpPr>
          <p:spPr>
            <a:xfrm>
              <a:off x="427398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6" name="Connettore 1 145"/>
            <p:cNvCxnSpPr>
              <a:stCxn id="145" idx="6"/>
            </p:cNvCxnSpPr>
            <p:nvPr/>
          </p:nvCxnSpPr>
          <p:spPr>
            <a:xfrm>
              <a:off x="4405263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7" name="Connettore 1 146"/>
            <p:cNvCxnSpPr/>
            <p:nvPr/>
          </p:nvCxnSpPr>
          <p:spPr>
            <a:xfrm rot="5400000">
              <a:off x="453865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8" name="Connettore 1 147"/>
            <p:cNvCxnSpPr/>
            <p:nvPr/>
          </p:nvCxnSpPr>
          <p:spPr>
            <a:xfrm rot="5400000">
              <a:off x="480121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9" name="Connettore 1 148"/>
            <p:cNvCxnSpPr/>
            <p:nvPr/>
          </p:nvCxnSpPr>
          <p:spPr>
            <a:xfrm rot="5400000">
              <a:off x="506376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0" name="Connettore 1 149"/>
            <p:cNvCxnSpPr/>
            <p:nvPr/>
          </p:nvCxnSpPr>
          <p:spPr>
            <a:xfrm rot="5400000">
              <a:off x="532631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1" name="Connettore 1 150"/>
            <p:cNvCxnSpPr/>
            <p:nvPr/>
          </p:nvCxnSpPr>
          <p:spPr>
            <a:xfrm rot="5400000">
              <a:off x="558887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2" name="Connettore 1 151"/>
            <p:cNvCxnSpPr/>
            <p:nvPr/>
          </p:nvCxnSpPr>
          <p:spPr>
            <a:xfrm rot="5400000">
              <a:off x="585142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3" name="Connettore 1 152"/>
            <p:cNvCxnSpPr/>
            <p:nvPr/>
          </p:nvCxnSpPr>
          <p:spPr>
            <a:xfrm rot="5400000">
              <a:off x="611397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4" name="Connettore 1 153"/>
            <p:cNvCxnSpPr/>
            <p:nvPr/>
          </p:nvCxnSpPr>
          <p:spPr>
            <a:xfrm rot="5400000">
              <a:off x="427610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5" name="Connettore 1 154"/>
            <p:cNvCxnSpPr>
              <a:endCxn id="156" idx="0"/>
            </p:cNvCxnSpPr>
            <p:nvPr/>
          </p:nvCxnSpPr>
          <p:spPr>
            <a:xfrm rot="5400000">
              <a:off x="453865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6" name="Ovale 155"/>
            <p:cNvSpPr/>
            <p:nvPr/>
          </p:nvSpPr>
          <p:spPr>
            <a:xfrm>
              <a:off x="453653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7" name="Connettore 1 156"/>
            <p:cNvCxnSpPr>
              <a:stCxn id="156" idx="6"/>
              <a:endCxn id="158" idx="2"/>
            </p:cNvCxnSpPr>
            <p:nvPr/>
          </p:nvCxnSpPr>
          <p:spPr>
            <a:xfrm>
              <a:off x="466781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8" name="Ovale 157"/>
            <p:cNvSpPr/>
            <p:nvPr/>
          </p:nvSpPr>
          <p:spPr>
            <a:xfrm>
              <a:off x="479909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9" name="Connettore 1 158"/>
            <p:cNvCxnSpPr>
              <a:endCxn id="158" idx="0"/>
            </p:cNvCxnSpPr>
            <p:nvPr/>
          </p:nvCxnSpPr>
          <p:spPr>
            <a:xfrm rot="5400000">
              <a:off x="480121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0" name="Connettore 1 159"/>
            <p:cNvCxnSpPr>
              <a:endCxn id="161" idx="2"/>
            </p:cNvCxnSpPr>
            <p:nvPr/>
          </p:nvCxnSpPr>
          <p:spPr>
            <a:xfrm>
              <a:off x="493036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1" name="Ovale 160"/>
            <p:cNvSpPr/>
            <p:nvPr/>
          </p:nvSpPr>
          <p:spPr>
            <a:xfrm>
              <a:off x="506164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2" name="Connettore 1 161"/>
            <p:cNvCxnSpPr>
              <a:endCxn id="161" idx="0"/>
            </p:cNvCxnSpPr>
            <p:nvPr/>
          </p:nvCxnSpPr>
          <p:spPr>
            <a:xfrm rot="5400000">
              <a:off x="506376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3" name="Connettore 1 162"/>
            <p:cNvCxnSpPr>
              <a:endCxn id="164" idx="2"/>
            </p:cNvCxnSpPr>
            <p:nvPr/>
          </p:nvCxnSpPr>
          <p:spPr>
            <a:xfrm>
              <a:off x="519292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4" name="Ovale 163"/>
            <p:cNvSpPr/>
            <p:nvPr/>
          </p:nvSpPr>
          <p:spPr>
            <a:xfrm>
              <a:off x="532419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5" name="Connettore 1 164"/>
            <p:cNvCxnSpPr>
              <a:endCxn id="164" idx="0"/>
            </p:cNvCxnSpPr>
            <p:nvPr/>
          </p:nvCxnSpPr>
          <p:spPr>
            <a:xfrm rot="5400000">
              <a:off x="532631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6" name="Connettore 1 165"/>
            <p:cNvCxnSpPr>
              <a:endCxn id="167" idx="2"/>
            </p:cNvCxnSpPr>
            <p:nvPr/>
          </p:nvCxnSpPr>
          <p:spPr>
            <a:xfrm>
              <a:off x="545547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7" name="Ovale 166"/>
            <p:cNvSpPr/>
            <p:nvPr/>
          </p:nvSpPr>
          <p:spPr>
            <a:xfrm>
              <a:off x="558675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8" name="Connettore 1 167"/>
            <p:cNvCxnSpPr>
              <a:endCxn id="167" idx="0"/>
            </p:cNvCxnSpPr>
            <p:nvPr/>
          </p:nvCxnSpPr>
          <p:spPr>
            <a:xfrm rot="5400000">
              <a:off x="558887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9" name="Connettore 1 168"/>
            <p:cNvCxnSpPr>
              <a:endCxn id="170" idx="2"/>
            </p:cNvCxnSpPr>
            <p:nvPr/>
          </p:nvCxnSpPr>
          <p:spPr>
            <a:xfrm>
              <a:off x="571802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0" name="Ovale 169"/>
            <p:cNvSpPr/>
            <p:nvPr/>
          </p:nvSpPr>
          <p:spPr>
            <a:xfrm>
              <a:off x="584930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1" name="Connettore 1 170"/>
            <p:cNvCxnSpPr>
              <a:endCxn id="170" idx="0"/>
            </p:cNvCxnSpPr>
            <p:nvPr/>
          </p:nvCxnSpPr>
          <p:spPr>
            <a:xfrm rot="5400000">
              <a:off x="585142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2" name="Connettore 1 171"/>
            <p:cNvCxnSpPr>
              <a:endCxn id="173" idx="2"/>
            </p:cNvCxnSpPr>
            <p:nvPr/>
          </p:nvCxnSpPr>
          <p:spPr>
            <a:xfrm>
              <a:off x="598058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3" name="Ovale 172"/>
            <p:cNvSpPr/>
            <p:nvPr/>
          </p:nvSpPr>
          <p:spPr>
            <a:xfrm>
              <a:off x="611185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4" name="Connettore 1 173"/>
            <p:cNvCxnSpPr>
              <a:endCxn id="173" idx="0"/>
            </p:cNvCxnSpPr>
            <p:nvPr/>
          </p:nvCxnSpPr>
          <p:spPr>
            <a:xfrm rot="5400000">
              <a:off x="611397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5" name="Connettore 1 174"/>
            <p:cNvCxnSpPr>
              <a:endCxn id="176" idx="0"/>
            </p:cNvCxnSpPr>
            <p:nvPr/>
          </p:nvCxnSpPr>
          <p:spPr>
            <a:xfrm rot="5400000">
              <a:off x="427610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6" name="Ovale 175"/>
            <p:cNvSpPr/>
            <p:nvPr/>
          </p:nvSpPr>
          <p:spPr>
            <a:xfrm>
              <a:off x="427398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7" name="Connettore 1 176"/>
            <p:cNvCxnSpPr>
              <a:stCxn id="176" idx="6"/>
            </p:cNvCxnSpPr>
            <p:nvPr/>
          </p:nvCxnSpPr>
          <p:spPr>
            <a:xfrm>
              <a:off x="4405263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8" name="Ovale 177"/>
            <p:cNvSpPr/>
            <p:nvPr/>
          </p:nvSpPr>
          <p:spPr>
            <a:xfrm>
              <a:off x="453653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9" name="Connettore 1 178"/>
            <p:cNvCxnSpPr>
              <a:stCxn id="178" idx="6"/>
              <a:endCxn id="180" idx="2"/>
            </p:cNvCxnSpPr>
            <p:nvPr/>
          </p:nvCxnSpPr>
          <p:spPr>
            <a:xfrm>
              <a:off x="466781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0" name="Ovale 179"/>
            <p:cNvSpPr/>
            <p:nvPr/>
          </p:nvSpPr>
          <p:spPr>
            <a:xfrm>
              <a:off x="479909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81" name="Connettore 1 180"/>
            <p:cNvCxnSpPr>
              <a:endCxn id="182" idx="2"/>
            </p:cNvCxnSpPr>
            <p:nvPr/>
          </p:nvCxnSpPr>
          <p:spPr>
            <a:xfrm>
              <a:off x="493036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2" name="Ovale 181"/>
            <p:cNvSpPr/>
            <p:nvPr/>
          </p:nvSpPr>
          <p:spPr>
            <a:xfrm>
              <a:off x="506164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83" name="Connettore 1 182"/>
            <p:cNvCxnSpPr>
              <a:endCxn id="184" idx="2"/>
            </p:cNvCxnSpPr>
            <p:nvPr/>
          </p:nvCxnSpPr>
          <p:spPr>
            <a:xfrm>
              <a:off x="519292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4" name="Ovale 183"/>
            <p:cNvSpPr/>
            <p:nvPr/>
          </p:nvSpPr>
          <p:spPr>
            <a:xfrm>
              <a:off x="532419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85" name="Connettore 1 184"/>
            <p:cNvCxnSpPr>
              <a:endCxn id="186" idx="2"/>
            </p:cNvCxnSpPr>
            <p:nvPr/>
          </p:nvCxnSpPr>
          <p:spPr>
            <a:xfrm>
              <a:off x="545547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6" name="Ovale 185"/>
            <p:cNvSpPr/>
            <p:nvPr/>
          </p:nvSpPr>
          <p:spPr>
            <a:xfrm>
              <a:off x="558675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87" name="Connettore 1 186"/>
            <p:cNvCxnSpPr>
              <a:endCxn id="188" idx="2"/>
            </p:cNvCxnSpPr>
            <p:nvPr/>
          </p:nvCxnSpPr>
          <p:spPr>
            <a:xfrm>
              <a:off x="571802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8" name="Ovale 187"/>
            <p:cNvSpPr/>
            <p:nvPr/>
          </p:nvSpPr>
          <p:spPr>
            <a:xfrm>
              <a:off x="584930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89" name="Connettore 1 188"/>
            <p:cNvCxnSpPr>
              <a:endCxn id="190" idx="2"/>
            </p:cNvCxnSpPr>
            <p:nvPr/>
          </p:nvCxnSpPr>
          <p:spPr>
            <a:xfrm>
              <a:off x="598058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0" name="Ovale 189"/>
            <p:cNvSpPr/>
            <p:nvPr/>
          </p:nvSpPr>
          <p:spPr>
            <a:xfrm>
              <a:off x="611185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1" name="Ovale 190"/>
            <p:cNvSpPr/>
            <p:nvPr/>
          </p:nvSpPr>
          <p:spPr>
            <a:xfrm>
              <a:off x="427398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2" name="Connettore 1 191"/>
            <p:cNvCxnSpPr>
              <a:stCxn id="191" idx="6"/>
            </p:cNvCxnSpPr>
            <p:nvPr/>
          </p:nvCxnSpPr>
          <p:spPr>
            <a:xfrm>
              <a:off x="4405263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94" name="Connettore 1 193"/>
          <p:cNvCxnSpPr/>
          <p:nvPr/>
        </p:nvCxnSpPr>
        <p:spPr>
          <a:xfrm rot="16200000">
            <a:off x="5032375" y="4459288"/>
            <a:ext cx="220503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ttore 1 194"/>
          <p:cNvCxnSpPr/>
          <p:nvPr/>
        </p:nvCxnSpPr>
        <p:spPr>
          <a:xfrm>
            <a:off x="5003800" y="4459288"/>
            <a:ext cx="22606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ttore 1 195"/>
          <p:cNvCxnSpPr/>
          <p:nvPr/>
        </p:nvCxnSpPr>
        <p:spPr>
          <a:xfrm>
            <a:off x="6134100" y="3892550"/>
            <a:ext cx="11303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ttore 1 196"/>
          <p:cNvCxnSpPr/>
          <p:nvPr/>
        </p:nvCxnSpPr>
        <p:spPr>
          <a:xfrm>
            <a:off x="6134100" y="5008563"/>
            <a:ext cx="11303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ttore 1 197"/>
          <p:cNvCxnSpPr/>
          <p:nvPr/>
        </p:nvCxnSpPr>
        <p:spPr>
          <a:xfrm rot="16200000">
            <a:off x="6390482" y="5285581"/>
            <a:ext cx="55245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ttore 1 198"/>
          <p:cNvCxnSpPr/>
          <p:nvPr/>
        </p:nvCxnSpPr>
        <p:spPr>
          <a:xfrm>
            <a:off x="6134100" y="5276850"/>
            <a:ext cx="53181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Gruppo 188"/>
          <p:cNvGrpSpPr/>
          <p:nvPr/>
        </p:nvGrpSpPr>
        <p:grpSpPr>
          <a:xfrm>
            <a:off x="1547664" y="3501008"/>
            <a:ext cx="2009796" cy="2083484"/>
            <a:chOff x="4273986" y="4143368"/>
            <a:chExt cx="1969150" cy="2159624"/>
          </a:xfrm>
          <a:solidFill>
            <a:schemeClr val="accent1"/>
          </a:solidFill>
        </p:grpSpPr>
        <p:sp>
          <p:nvSpPr>
            <p:cNvPr id="201" name="Ovale 200"/>
            <p:cNvSpPr/>
            <p:nvPr/>
          </p:nvSpPr>
          <p:spPr>
            <a:xfrm>
              <a:off x="453653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02" name="Connettore 1 201"/>
            <p:cNvCxnSpPr>
              <a:stCxn id="201" idx="6"/>
              <a:endCxn id="203" idx="2"/>
            </p:cNvCxnSpPr>
            <p:nvPr/>
          </p:nvCxnSpPr>
          <p:spPr>
            <a:xfrm>
              <a:off x="466781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3" name="Ovale 202"/>
            <p:cNvSpPr/>
            <p:nvPr/>
          </p:nvSpPr>
          <p:spPr>
            <a:xfrm>
              <a:off x="479909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04" name="Connettore 1 203"/>
            <p:cNvCxnSpPr>
              <a:stCxn id="201" idx="4"/>
            </p:cNvCxnSpPr>
            <p:nvPr/>
          </p:nvCxnSpPr>
          <p:spPr>
            <a:xfrm rot="5400000">
              <a:off x="453865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5" name="Connettore 1 204"/>
            <p:cNvCxnSpPr>
              <a:stCxn id="203" idx="4"/>
            </p:cNvCxnSpPr>
            <p:nvPr/>
          </p:nvCxnSpPr>
          <p:spPr>
            <a:xfrm rot="5400000">
              <a:off x="480121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6" name="Connettore 1 205"/>
            <p:cNvCxnSpPr>
              <a:endCxn id="207" idx="2"/>
            </p:cNvCxnSpPr>
            <p:nvPr/>
          </p:nvCxnSpPr>
          <p:spPr>
            <a:xfrm>
              <a:off x="493036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7" name="Ovale 206"/>
            <p:cNvSpPr/>
            <p:nvPr/>
          </p:nvSpPr>
          <p:spPr>
            <a:xfrm>
              <a:off x="506164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08" name="Connettore 1 207"/>
            <p:cNvCxnSpPr>
              <a:stCxn id="207" idx="4"/>
            </p:cNvCxnSpPr>
            <p:nvPr/>
          </p:nvCxnSpPr>
          <p:spPr>
            <a:xfrm rot="5400000">
              <a:off x="506376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Connettore 1 208"/>
            <p:cNvCxnSpPr>
              <a:endCxn id="210" idx="2"/>
            </p:cNvCxnSpPr>
            <p:nvPr/>
          </p:nvCxnSpPr>
          <p:spPr>
            <a:xfrm>
              <a:off x="519292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0" name="Ovale 209"/>
            <p:cNvSpPr/>
            <p:nvPr/>
          </p:nvSpPr>
          <p:spPr>
            <a:xfrm>
              <a:off x="532419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11" name="Connettore 1 210"/>
            <p:cNvCxnSpPr>
              <a:stCxn id="210" idx="4"/>
            </p:cNvCxnSpPr>
            <p:nvPr/>
          </p:nvCxnSpPr>
          <p:spPr>
            <a:xfrm rot="5400000">
              <a:off x="532631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2" name="Connettore 1 211"/>
            <p:cNvCxnSpPr>
              <a:endCxn id="213" idx="2"/>
            </p:cNvCxnSpPr>
            <p:nvPr/>
          </p:nvCxnSpPr>
          <p:spPr>
            <a:xfrm>
              <a:off x="5455476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3" name="Ovale 212"/>
            <p:cNvSpPr/>
            <p:nvPr/>
          </p:nvSpPr>
          <p:spPr>
            <a:xfrm>
              <a:off x="5586752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14" name="Connettore 1 213"/>
            <p:cNvCxnSpPr>
              <a:stCxn id="213" idx="4"/>
            </p:cNvCxnSpPr>
            <p:nvPr/>
          </p:nvCxnSpPr>
          <p:spPr>
            <a:xfrm rot="5400000">
              <a:off x="5588873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5" name="Connettore 1 214"/>
            <p:cNvCxnSpPr>
              <a:endCxn id="216" idx="2"/>
            </p:cNvCxnSpPr>
            <p:nvPr/>
          </p:nvCxnSpPr>
          <p:spPr>
            <a:xfrm>
              <a:off x="5718029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6" name="Ovale 215"/>
            <p:cNvSpPr/>
            <p:nvPr/>
          </p:nvSpPr>
          <p:spPr>
            <a:xfrm>
              <a:off x="584930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17" name="Connettore 1 216"/>
            <p:cNvCxnSpPr>
              <a:stCxn id="216" idx="4"/>
            </p:cNvCxnSpPr>
            <p:nvPr/>
          </p:nvCxnSpPr>
          <p:spPr>
            <a:xfrm rot="5400000">
              <a:off x="585142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8" name="Connettore 1 217"/>
            <p:cNvCxnSpPr>
              <a:endCxn id="219" idx="2"/>
            </p:cNvCxnSpPr>
            <p:nvPr/>
          </p:nvCxnSpPr>
          <p:spPr>
            <a:xfrm>
              <a:off x="5980582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9" name="Ovale 218"/>
            <p:cNvSpPr/>
            <p:nvPr/>
          </p:nvSpPr>
          <p:spPr>
            <a:xfrm>
              <a:off x="6111859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0" name="Connettore 1 219"/>
            <p:cNvCxnSpPr>
              <a:stCxn id="219" idx="4"/>
            </p:cNvCxnSpPr>
            <p:nvPr/>
          </p:nvCxnSpPr>
          <p:spPr>
            <a:xfrm rot="5400000">
              <a:off x="6113979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1" name="Ovale 220"/>
            <p:cNvSpPr/>
            <p:nvPr/>
          </p:nvSpPr>
          <p:spPr>
            <a:xfrm>
              <a:off x="4273986" y="4143368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2" name="Connettore 1 221"/>
            <p:cNvCxnSpPr>
              <a:stCxn id="221" idx="6"/>
            </p:cNvCxnSpPr>
            <p:nvPr/>
          </p:nvCxnSpPr>
          <p:spPr>
            <a:xfrm>
              <a:off x="4405263" y="4222766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3" name="Connettore 1 222"/>
            <p:cNvCxnSpPr>
              <a:stCxn id="221" idx="4"/>
            </p:cNvCxnSpPr>
            <p:nvPr/>
          </p:nvCxnSpPr>
          <p:spPr>
            <a:xfrm rot="5400000">
              <a:off x="4276106" y="4365743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4" name="Connettore 1 223"/>
            <p:cNvCxnSpPr>
              <a:endCxn id="225" idx="0"/>
            </p:cNvCxnSpPr>
            <p:nvPr/>
          </p:nvCxnSpPr>
          <p:spPr>
            <a:xfrm rot="5400000">
              <a:off x="453865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5" name="Ovale 224"/>
            <p:cNvSpPr/>
            <p:nvPr/>
          </p:nvSpPr>
          <p:spPr>
            <a:xfrm>
              <a:off x="453653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6" name="Connettore 1 225"/>
            <p:cNvCxnSpPr>
              <a:stCxn id="225" idx="6"/>
              <a:endCxn id="227" idx="2"/>
            </p:cNvCxnSpPr>
            <p:nvPr/>
          </p:nvCxnSpPr>
          <p:spPr>
            <a:xfrm>
              <a:off x="466781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7" name="Ovale 226"/>
            <p:cNvSpPr/>
            <p:nvPr/>
          </p:nvSpPr>
          <p:spPr>
            <a:xfrm>
              <a:off x="479909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28" name="Connettore 1 227"/>
            <p:cNvCxnSpPr>
              <a:endCxn id="227" idx="0"/>
            </p:cNvCxnSpPr>
            <p:nvPr/>
          </p:nvCxnSpPr>
          <p:spPr>
            <a:xfrm rot="5400000">
              <a:off x="480121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9" name="Connettore 1 228"/>
            <p:cNvCxnSpPr>
              <a:endCxn id="230" idx="2"/>
            </p:cNvCxnSpPr>
            <p:nvPr/>
          </p:nvCxnSpPr>
          <p:spPr>
            <a:xfrm>
              <a:off x="493036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0" name="Ovale 229"/>
            <p:cNvSpPr/>
            <p:nvPr/>
          </p:nvSpPr>
          <p:spPr>
            <a:xfrm>
              <a:off x="506164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31" name="Connettore 1 230"/>
            <p:cNvCxnSpPr>
              <a:endCxn id="230" idx="0"/>
            </p:cNvCxnSpPr>
            <p:nvPr/>
          </p:nvCxnSpPr>
          <p:spPr>
            <a:xfrm rot="5400000">
              <a:off x="506376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2" name="Connettore 1 231"/>
            <p:cNvCxnSpPr>
              <a:endCxn id="233" idx="2"/>
            </p:cNvCxnSpPr>
            <p:nvPr/>
          </p:nvCxnSpPr>
          <p:spPr>
            <a:xfrm>
              <a:off x="519292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3" name="Ovale 232"/>
            <p:cNvSpPr/>
            <p:nvPr/>
          </p:nvSpPr>
          <p:spPr>
            <a:xfrm>
              <a:off x="532419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34" name="Connettore 1 233"/>
            <p:cNvCxnSpPr>
              <a:endCxn id="233" idx="0"/>
            </p:cNvCxnSpPr>
            <p:nvPr/>
          </p:nvCxnSpPr>
          <p:spPr>
            <a:xfrm rot="5400000">
              <a:off x="532631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5" name="Connettore 1 234"/>
            <p:cNvCxnSpPr>
              <a:endCxn id="236" idx="2"/>
            </p:cNvCxnSpPr>
            <p:nvPr/>
          </p:nvCxnSpPr>
          <p:spPr>
            <a:xfrm>
              <a:off x="5455476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6" name="Ovale 235"/>
            <p:cNvSpPr/>
            <p:nvPr/>
          </p:nvSpPr>
          <p:spPr>
            <a:xfrm>
              <a:off x="5586752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37" name="Connettore 1 236"/>
            <p:cNvCxnSpPr>
              <a:endCxn id="236" idx="0"/>
            </p:cNvCxnSpPr>
            <p:nvPr/>
          </p:nvCxnSpPr>
          <p:spPr>
            <a:xfrm rot="5400000">
              <a:off x="5588873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8" name="Connettore 1 237"/>
            <p:cNvCxnSpPr>
              <a:endCxn id="239" idx="2"/>
            </p:cNvCxnSpPr>
            <p:nvPr/>
          </p:nvCxnSpPr>
          <p:spPr>
            <a:xfrm>
              <a:off x="5718029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9" name="Ovale 238"/>
            <p:cNvSpPr/>
            <p:nvPr/>
          </p:nvSpPr>
          <p:spPr>
            <a:xfrm>
              <a:off x="584930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40" name="Connettore 1 239"/>
            <p:cNvCxnSpPr>
              <a:endCxn id="239" idx="0"/>
            </p:cNvCxnSpPr>
            <p:nvPr/>
          </p:nvCxnSpPr>
          <p:spPr>
            <a:xfrm rot="5400000">
              <a:off x="585142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1" name="Connettore 1 240"/>
            <p:cNvCxnSpPr>
              <a:endCxn id="242" idx="2"/>
            </p:cNvCxnSpPr>
            <p:nvPr/>
          </p:nvCxnSpPr>
          <p:spPr>
            <a:xfrm>
              <a:off x="5980582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2" name="Ovale 241"/>
            <p:cNvSpPr/>
            <p:nvPr/>
          </p:nvSpPr>
          <p:spPr>
            <a:xfrm>
              <a:off x="6111859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43" name="Connettore 1 242"/>
            <p:cNvCxnSpPr>
              <a:endCxn id="242" idx="0"/>
            </p:cNvCxnSpPr>
            <p:nvPr/>
          </p:nvCxnSpPr>
          <p:spPr>
            <a:xfrm rot="5400000">
              <a:off x="6113979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4" name="Connettore 1 243"/>
            <p:cNvCxnSpPr>
              <a:endCxn id="245" idx="0"/>
            </p:cNvCxnSpPr>
            <p:nvPr/>
          </p:nvCxnSpPr>
          <p:spPr>
            <a:xfrm rot="5400000">
              <a:off x="4276106" y="465157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5" name="Ovale 244"/>
            <p:cNvSpPr/>
            <p:nvPr/>
          </p:nvSpPr>
          <p:spPr>
            <a:xfrm>
              <a:off x="4273986" y="471503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46" name="Connettore 1 245"/>
            <p:cNvCxnSpPr>
              <a:stCxn id="245" idx="6"/>
            </p:cNvCxnSpPr>
            <p:nvPr/>
          </p:nvCxnSpPr>
          <p:spPr>
            <a:xfrm>
              <a:off x="4405263" y="479443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7" name="Ovale 246"/>
            <p:cNvSpPr/>
            <p:nvPr/>
          </p:nvSpPr>
          <p:spPr>
            <a:xfrm>
              <a:off x="453653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48" name="Connettore 1 247"/>
            <p:cNvCxnSpPr>
              <a:stCxn id="247" idx="6"/>
              <a:endCxn id="249" idx="2"/>
            </p:cNvCxnSpPr>
            <p:nvPr/>
          </p:nvCxnSpPr>
          <p:spPr>
            <a:xfrm>
              <a:off x="466781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9" name="Ovale 248"/>
            <p:cNvSpPr/>
            <p:nvPr/>
          </p:nvSpPr>
          <p:spPr>
            <a:xfrm>
              <a:off x="479909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50" name="Connettore 1 249"/>
            <p:cNvCxnSpPr>
              <a:endCxn id="251" idx="2"/>
            </p:cNvCxnSpPr>
            <p:nvPr/>
          </p:nvCxnSpPr>
          <p:spPr>
            <a:xfrm>
              <a:off x="493036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1" name="Ovale 250"/>
            <p:cNvSpPr/>
            <p:nvPr/>
          </p:nvSpPr>
          <p:spPr>
            <a:xfrm>
              <a:off x="506164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52" name="Connettore 1 251"/>
            <p:cNvCxnSpPr>
              <a:endCxn id="253" idx="2"/>
            </p:cNvCxnSpPr>
            <p:nvPr/>
          </p:nvCxnSpPr>
          <p:spPr>
            <a:xfrm>
              <a:off x="519292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3" name="Ovale 252"/>
            <p:cNvSpPr/>
            <p:nvPr/>
          </p:nvSpPr>
          <p:spPr>
            <a:xfrm>
              <a:off x="532419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54" name="Connettore 1 253"/>
            <p:cNvCxnSpPr>
              <a:endCxn id="255" idx="2"/>
            </p:cNvCxnSpPr>
            <p:nvPr/>
          </p:nvCxnSpPr>
          <p:spPr>
            <a:xfrm>
              <a:off x="5455476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5" name="Ovale 254"/>
            <p:cNvSpPr/>
            <p:nvPr/>
          </p:nvSpPr>
          <p:spPr>
            <a:xfrm>
              <a:off x="5586752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56" name="Connettore 1 255"/>
            <p:cNvCxnSpPr>
              <a:endCxn id="257" idx="2"/>
            </p:cNvCxnSpPr>
            <p:nvPr/>
          </p:nvCxnSpPr>
          <p:spPr>
            <a:xfrm>
              <a:off x="5718029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7" name="Ovale 256"/>
            <p:cNvSpPr/>
            <p:nvPr/>
          </p:nvSpPr>
          <p:spPr>
            <a:xfrm>
              <a:off x="584930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58" name="Connettore 1 257"/>
            <p:cNvCxnSpPr>
              <a:endCxn id="259" idx="2"/>
            </p:cNvCxnSpPr>
            <p:nvPr/>
          </p:nvCxnSpPr>
          <p:spPr>
            <a:xfrm>
              <a:off x="5980582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9" name="Ovale 258"/>
            <p:cNvSpPr/>
            <p:nvPr/>
          </p:nvSpPr>
          <p:spPr>
            <a:xfrm>
              <a:off x="6111859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0" name="Ovale 259"/>
            <p:cNvSpPr/>
            <p:nvPr/>
          </p:nvSpPr>
          <p:spPr>
            <a:xfrm>
              <a:off x="4273986" y="4429200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61" name="Connettore 1 260"/>
            <p:cNvCxnSpPr>
              <a:stCxn id="260" idx="6"/>
            </p:cNvCxnSpPr>
            <p:nvPr/>
          </p:nvCxnSpPr>
          <p:spPr>
            <a:xfrm>
              <a:off x="4405263" y="4508598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2" name="Connettore 1 261"/>
            <p:cNvCxnSpPr/>
            <p:nvPr/>
          </p:nvCxnSpPr>
          <p:spPr>
            <a:xfrm rot="5400000">
              <a:off x="453865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3" name="Connettore 1 262"/>
            <p:cNvCxnSpPr/>
            <p:nvPr/>
          </p:nvCxnSpPr>
          <p:spPr>
            <a:xfrm rot="5400000">
              <a:off x="480121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4" name="Connettore 1 263"/>
            <p:cNvCxnSpPr/>
            <p:nvPr/>
          </p:nvCxnSpPr>
          <p:spPr>
            <a:xfrm rot="5400000">
              <a:off x="506376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5" name="Connettore 1 264"/>
            <p:cNvCxnSpPr/>
            <p:nvPr/>
          </p:nvCxnSpPr>
          <p:spPr>
            <a:xfrm rot="5400000">
              <a:off x="532631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6" name="Connettore 1 265"/>
            <p:cNvCxnSpPr/>
            <p:nvPr/>
          </p:nvCxnSpPr>
          <p:spPr>
            <a:xfrm rot="5400000">
              <a:off x="5588873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7" name="Connettore 1 266"/>
            <p:cNvCxnSpPr/>
            <p:nvPr/>
          </p:nvCxnSpPr>
          <p:spPr>
            <a:xfrm rot="5400000">
              <a:off x="585142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8" name="Connettore 1 267"/>
            <p:cNvCxnSpPr/>
            <p:nvPr/>
          </p:nvCxnSpPr>
          <p:spPr>
            <a:xfrm rot="5400000">
              <a:off x="6113979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9" name="Connettore 1 268"/>
            <p:cNvCxnSpPr/>
            <p:nvPr/>
          </p:nvCxnSpPr>
          <p:spPr>
            <a:xfrm rot="5400000">
              <a:off x="4276106" y="4937056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0" name="Connettore 1 269"/>
            <p:cNvCxnSpPr>
              <a:endCxn id="271" idx="0"/>
            </p:cNvCxnSpPr>
            <p:nvPr/>
          </p:nvCxnSpPr>
          <p:spPr>
            <a:xfrm rot="5400000">
              <a:off x="453865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1" name="Ovale 270"/>
            <p:cNvSpPr/>
            <p:nvPr/>
          </p:nvSpPr>
          <p:spPr>
            <a:xfrm>
              <a:off x="453653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2" name="Connettore 1 271"/>
            <p:cNvCxnSpPr>
              <a:stCxn id="271" idx="6"/>
              <a:endCxn id="273" idx="2"/>
            </p:cNvCxnSpPr>
            <p:nvPr/>
          </p:nvCxnSpPr>
          <p:spPr>
            <a:xfrm>
              <a:off x="466781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3" name="Ovale 272"/>
            <p:cNvSpPr/>
            <p:nvPr/>
          </p:nvSpPr>
          <p:spPr>
            <a:xfrm>
              <a:off x="479909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4" name="Connettore 1 273"/>
            <p:cNvCxnSpPr>
              <a:endCxn id="273" idx="0"/>
            </p:cNvCxnSpPr>
            <p:nvPr/>
          </p:nvCxnSpPr>
          <p:spPr>
            <a:xfrm rot="5400000">
              <a:off x="480121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5" name="Connettore 1 274"/>
            <p:cNvCxnSpPr>
              <a:endCxn id="276" idx="2"/>
            </p:cNvCxnSpPr>
            <p:nvPr/>
          </p:nvCxnSpPr>
          <p:spPr>
            <a:xfrm>
              <a:off x="493036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6" name="Ovale 275"/>
            <p:cNvSpPr/>
            <p:nvPr/>
          </p:nvSpPr>
          <p:spPr>
            <a:xfrm>
              <a:off x="506164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7" name="Connettore 1 276"/>
            <p:cNvCxnSpPr>
              <a:endCxn id="276" idx="0"/>
            </p:cNvCxnSpPr>
            <p:nvPr/>
          </p:nvCxnSpPr>
          <p:spPr>
            <a:xfrm rot="5400000">
              <a:off x="506376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8" name="Connettore 1 277"/>
            <p:cNvCxnSpPr>
              <a:endCxn id="279" idx="2"/>
            </p:cNvCxnSpPr>
            <p:nvPr/>
          </p:nvCxnSpPr>
          <p:spPr>
            <a:xfrm>
              <a:off x="519292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9" name="Ovale 278"/>
            <p:cNvSpPr/>
            <p:nvPr/>
          </p:nvSpPr>
          <p:spPr>
            <a:xfrm>
              <a:off x="532419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0" name="Connettore 1 279"/>
            <p:cNvCxnSpPr>
              <a:endCxn id="279" idx="0"/>
            </p:cNvCxnSpPr>
            <p:nvPr/>
          </p:nvCxnSpPr>
          <p:spPr>
            <a:xfrm rot="5400000">
              <a:off x="532631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1" name="Connettore 1 280"/>
            <p:cNvCxnSpPr>
              <a:endCxn id="282" idx="2"/>
            </p:cNvCxnSpPr>
            <p:nvPr/>
          </p:nvCxnSpPr>
          <p:spPr>
            <a:xfrm>
              <a:off x="5455476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2" name="Ovale 281"/>
            <p:cNvSpPr/>
            <p:nvPr/>
          </p:nvSpPr>
          <p:spPr>
            <a:xfrm>
              <a:off x="5586752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3" name="Connettore 1 282"/>
            <p:cNvCxnSpPr>
              <a:endCxn id="282" idx="0"/>
            </p:cNvCxnSpPr>
            <p:nvPr/>
          </p:nvCxnSpPr>
          <p:spPr>
            <a:xfrm rot="5400000">
              <a:off x="5588873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4" name="Connettore 1 283"/>
            <p:cNvCxnSpPr>
              <a:endCxn id="285" idx="2"/>
            </p:cNvCxnSpPr>
            <p:nvPr/>
          </p:nvCxnSpPr>
          <p:spPr>
            <a:xfrm>
              <a:off x="5718029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5" name="Ovale 284"/>
            <p:cNvSpPr/>
            <p:nvPr/>
          </p:nvSpPr>
          <p:spPr>
            <a:xfrm>
              <a:off x="584930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6" name="Connettore 1 285"/>
            <p:cNvCxnSpPr>
              <a:endCxn id="285" idx="0"/>
            </p:cNvCxnSpPr>
            <p:nvPr/>
          </p:nvCxnSpPr>
          <p:spPr>
            <a:xfrm rot="5400000">
              <a:off x="585142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7" name="Connettore 1 286"/>
            <p:cNvCxnSpPr>
              <a:endCxn id="288" idx="2"/>
            </p:cNvCxnSpPr>
            <p:nvPr/>
          </p:nvCxnSpPr>
          <p:spPr>
            <a:xfrm>
              <a:off x="5980582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8" name="Ovale 287"/>
            <p:cNvSpPr/>
            <p:nvPr/>
          </p:nvSpPr>
          <p:spPr>
            <a:xfrm>
              <a:off x="6111859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9" name="Connettore 1 288"/>
            <p:cNvCxnSpPr>
              <a:endCxn id="288" idx="0"/>
            </p:cNvCxnSpPr>
            <p:nvPr/>
          </p:nvCxnSpPr>
          <p:spPr>
            <a:xfrm rot="5400000">
              <a:off x="6113979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0" name="Connettore 1 289"/>
            <p:cNvCxnSpPr>
              <a:endCxn id="291" idx="0"/>
            </p:cNvCxnSpPr>
            <p:nvPr/>
          </p:nvCxnSpPr>
          <p:spPr>
            <a:xfrm rot="5400000">
              <a:off x="4276106" y="5222888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1" name="Ovale 290"/>
            <p:cNvSpPr/>
            <p:nvPr/>
          </p:nvSpPr>
          <p:spPr>
            <a:xfrm>
              <a:off x="4273986" y="5286345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92" name="Connettore 1 291"/>
            <p:cNvCxnSpPr>
              <a:stCxn id="291" idx="6"/>
            </p:cNvCxnSpPr>
            <p:nvPr/>
          </p:nvCxnSpPr>
          <p:spPr>
            <a:xfrm>
              <a:off x="4405263" y="536574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3" name="Ovale 292"/>
            <p:cNvSpPr/>
            <p:nvPr/>
          </p:nvSpPr>
          <p:spPr>
            <a:xfrm>
              <a:off x="453653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94" name="Connettore 1 293"/>
            <p:cNvCxnSpPr>
              <a:stCxn id="293" idx="6"/>
              <a:endCxn id="295" idx="2"/>
            </p:cNvCxnSpPr>
            <p:nvPr/>
          </p:nvCxnSpPr>
          <p:spPr>
            <a:xfrm>
              <a:off x="466781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5" name="Ovale 294"/>
            <p:cNvSpPr/>
            <p:nvPr/>
          </p:nvSpPr>
          <p:spPr>
            <a:xfrm>
              <a:off x="479909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96" name="Connettore 1 295"/>
            <p:cNvCxnSpPr>
              <a:endCxn id="297" idx="2"/>
            </p:cNvCxnSpPr>
            <p:nvPr/>
          </p:nvCxnSpPr>
          <p:spPr>
            <a:xfrm>
              <a:off x="493036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7" name="Ovale 296"/>
            <p:cNvSpPr/>
            <p:nvPr/>
          </p:nvSpPr>
          <p:spPr>
            <a:xfrm>
              <a:off x="506164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98" name="Connettore 1 297"/>
            <p:cNvCxnSpPr>
              <a:endCxn id="299" idx="2"/>
            </p:cNvCxnSpPr>
            <p:nvPr/>
          </p:nvCxnSpPr>
          <p:spPr>
            <a:xfrm>
              <a:off x="519292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9" name="Ovale 298"/>
            <p:cNvSpPr/>
            <p:nvPr/>
          </p:nvSpPr>
          <p:spPr>
            <a:xfrm>
              <a:off x="532419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00" name="Connettore 1 299"/>
            <p:cNvCxnSpPr>
              <a:endCxn id="301" idx="2"/>
            </p:cNvCxnSpPr>
            <p:nvPr/>
          </p:nvCxnSpPr>
          <p:spPr>
            <a:xfrm>
              <a:off x="5455476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1" name="Ovale 300"/>
            <p:cNvSpPr/>
            <p:nvPr/>
          </p:nvSpPr>
          <p:spPr>
            <a:xfrm>
              <a:off x="5586752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02" name="Connettore 1 301"/>
            <p:cNvCxnSpPr>
              <a:endCxn id="303" idx="2"/>
            </p:cNvCxnSpPr>
            <p:nvPr/>
          </p:nvCxnSpPr>
          <p:spPr>
            <a:xfrm>
              <a:off x="5718029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3" name="Ovale 302"/>
            <p:cNvSpPr/>
            <p:nvPr/>
          </p:nvSpPr>
          <p:spPr>
            <a:xfrm>
              <a:off x="584930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04" name="Connettore 1 303"/>
            <p:cNvCxnSpPr>
              <a:endCxn id="305" idx="2"/>
            </p:cNvCxnSpPr>
            <p:nvPr/>
          </p:nvCxnSpPr>
          <p:spPr>
            <a:xfrm>
              <a:off x="5980582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5" name="Ovale 304"/>
            <p:cNvSpPr/>
            <p:nvPr/>
          </p:nvSpPr>
          <p:spPr>
            <a:xfrm>
              <a:off x="6111859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6" name="Ovale 305"/>
            <p:cNvSpPr/>
            <p:nvPr/>
          </p:nvSpPr>
          <p:spPr>
            <a:xfrm>
              <a:off x="4273986" y="5000513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07" name="Connettore 1 306"/>
            <p:cNvCxnSpPr>
              <a:stCxn id="306" idx="6"/>
            </p:cNvCxnSpPr>
            <p:nvPr/>
          </p:nvCxnSpPr>
          <p:spPr>
            <a:xfrm>
              <a:off x="4405263" y="5079911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8" name="Connettore 1 307"/>
            <p:cNvCxnSpPr>
              <a:endCxn id="309" idx="0"/>
            </p:cNvCxnSpPr>
            <p:nvPr/>
          </p:nvCxnSpPr>
          <p:spPr>
            <a:xfrm rot="5400000">
              <a:off x="453865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9" name="Ovale 308"/>
            <p:cNvSpPr/>
            <p:nvPr/>
          </p:nvSpPr>
          <p:spPr>
            <a:xfrm>
              <a:off x="453653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0" name="Connettore 1 309"/>
            <p:cNvCxnSpPr>
              <a:stCxn id="309" idx="6"/>
              <a:endCxn id="311" idx="2"/>
            </p:cNvCxnSpPr>
            <p:nvPr/>
          </p:nvCxnSpPr>
          <p:spPr>
            <a:xfrm>
              <a:off x="466781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1" name="Ovale 310"/>
            <p:cNvSpPr/>
            <p:nvPr/>
          </p:nvSpPr>
          <p:spPr>
            <a:xfrm>
              <a:off x="479909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2" name="Connettore 1 311"/>
            <p:cNvCxnSpPr>
              <a:endCxn id="311" idx="0"/>
            </p:cNvCxnSpPr>
            <p:nvPr/>
          </p:nvCxnSpPr>
          <p:spPr>
            <a:xfrm rot="5400000">
              <a:off x="480121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3" name="Connettore 1 312"/>
            <p:cNvCxnSpPr>
              <a:endCxn id="314" idx="2"/>
            </p:cNvCxnSpPr>
            <p:nvPr/>
          </p:nvCxnSpPr>
          <p:spPr>
            <a:xfrm>
              <a:off x="493036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4" name="Ovale 313"/>
            <p:cNvSpPr/>
            <p:nvPr/>
          </p:nvSpPr>
          <p:spPr>
            <a:xfrm>
              <a:off x="506164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5" name="Connettore 1 314"/>
            <p:cNvCxnSpPr>
              <a:endCxn id="314" idx="0"/>
            </p:cNvCxnSpPr>
            <p:nvPr/>
          </p:nvCxnSpPr>
          <p:spPr>
            <a:xfrm rot="5400000">
              <a:off x="506376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6" name="Connettore 1 315"/>
            <p:cNvCxnSpPr>
              <a:endCxn id="317" idx="2"/>
            </p:cNvCxnSpPr>
            <p:nvPr/>
          </p:nvCxnSpPr>
          <p:spPr>
            <a:xfrm>
              <a:off x="519292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7" name="Ovale 316"/>
            <p:cNvSpPr/>
            <p:nvPr/>
          </p:nvSpPr>
          <p:spPr>
            <a:xfrm>
              <a:off x="532419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18" name="Connettore 1 317"/>
            <p:cNvCxnSpPr>
              <a:endCxn id="317" idx="0"/>
            </p:cNvCxnSpPr>
            <p:nvPr/>
          </p:nvCxnSpPr>
          <p:spPr>
            <a:xfrm rot="5400000">
              <a:off x="532631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9" name="Connettore 1 318"/>
            <p:cNvCxnSpPr>
              <a:endCxn id="320" idx="2"/>
            </p:cNvCxnSpPr>
            <p:nvPr/>
          </p:nvCxnSpPr>
          <p:spPr>
            <a:xfrm>
              <a:off x="5455476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0" name="Ovale 319"/>
            <p:cNvSpPr/>
            <p:nvPr/>
          </p:nvSpPr>
          <p:spPr>
            <a:xfrm>
              <a:off x="5586752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21" name="Connettore 1 320"/>
            <p:cNvCxnSpPr>
              <a:endCxn id="320" idx="0"/>
            </p:cNvCxnSpPr>
            <p:nvPr/>
          </p:nvCxnSpPr>
          <p:spPr>
            <a:xfrm rot="5400000">
              <a:off x="5588873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2" name="Connettore 1 321"/>
            <p:cNvCxnSpPr>
              <a:endCxn id="323" idx="2"/>
            </p:cNvCxnSpPr>
            <p:nvPr/>
          </p:nvCxnSpPr>
          <p:spPr>
            <a:xfrm>
              <a:off x="5718029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3" name="Ovale 322"/>
            <p:cNvSpPr/>
            <p:nvPr/>
          </p:nvSpPr>
          <p:spPr>
            <a:xfrm>
              <a:off x="584930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24" name="Connettore 1 323"/>
            <p:cNvCxnSpPr>
              <a:endCxn id="323" idx="0"/>
            </p:cNvCxnSpPr>
            <p:nvPr/>
          </p:nvCxnSpPr>
          <p:spPr>
            <a:xfrm rot="5400000">
              <a:off x="585142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5" name="Connettore 1 324"/>
            <p:cNvCxnSpPr>
              <a:endCxn id="326" idx="2"/>
            </p:cNvCxnSpPr>
            <p:nvPr/>
          </p:nvCxnSpPr>
          <p:spPr>
            <a:xfrm>
              <a:off x="5980582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6" name="Ovale 325"/>
            <p:cNvSpPr/>
            <p:nvPr/>
          </p:nvSpPr>
          <p:spPr>
            <a:xfrm>
              <a:off x="6111859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27" name="Connettore 1 326"/>
            <p:cNvCxnSpPr>
              <a:endCxn id="326" idx="0"/>
            </p:cNvCxnSpPr>
            <p:nvPr/>
          </p:nvCxnSpPr>
          <p:spPr>
            <a:xfrm rot="5400000">
              <a:off x="6113979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8" name="Connettore 1 327"/>
            <p:cNvCxnSpPr>
              <a:endCxn id="329" idx="0"/>
            </p:cNvCxnSpPr>
            <p:nvPr/>
          </p:nvCxnSpPr>
          <p:spPr>
            <a:xfrm rot="5400000">
              <a:off x="4276106" y="550942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9" name="Ovale 328"/>
            <p:cNvSpPr/>
            <p:nvPr/>
          </p:nvSpPr>
          <p:spPr>
            <a:xfrm>
              <a:off x="4273986" y="557288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30" name="Connettore 1 329"/>
            <p:cNvCxnSpPr>
              <a:stCxn id="329" idx="6"/>
            </p:cNvCxnSpPr>
            <p:nvPr/>
          </p:nvCxnSpPr>
          <p:spPr>
            <a:xfrm>
              <a:off x="4405263" y="5652283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1" name="Connettore 1 330"/>
            <p:cNvCxnSpPr/>
            <p:nvPr/>
          </p:nvCxnSpPr>
          <p:spPr>
            <a:xfrm rot="5400000">
              <a:off x="453865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2" name="Connettore 1 331"/>
            <p:cNvCxnSpPr/>
            <p:nvPr/>
          </p:nvCxnSpPr>
          <p:spPr>
            <a:xfrm rot="5400000">
              <a:off x="480121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3" name="Connettore 1 332"/>
            <p:cNvCxnSpPr/>
            <p:nvPr/>
          </p:nvCxnSpPr>
          <p:spPr>
            <a:xfrm rot="5400000">
              <a:off x="506376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4" name="Connettore 1 333"/>
            <p:cNvCxnSpPr/>
            <p:nvPr/>
          </p:nvCxnSpPr>
          <p:spPr>
            <a:xfrm rot="5400000">
              <a:off x="532631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5" name="Connettore 1 334"/>
            <p:cNvCxnSpPr/>
            <p:nvPr/>
          </p:nvCxnSpPr>
          <p:spPr>
            <a:xfrm rot="5400000">
              <a:off x="5588873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6" name="Connettore 1 335"/>
            <p:cNvCxnSpPr/>
            <p:nvPr/>
          </p:nvCxnSpPr>
          <p:spPr>
            <a:xfrm rot="5400000">
              <a:off x="585142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7" name="Connettore 1 336"/>
            <p:cNvCxnSpPr/>
            <p:nvPr/>
          </p:nvCxnSpPr>
          <p:spPr>
            <a:xfrm rot="5400000">
              <a:off x="6113979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8" name="Connettore 1 337"/>
            <p:cNvCxnSpPr/>
            <p:nvPr/>
          </p:nvCxnSpPr>
          <p:spPr>
            <a:xfrm rot="5400000">
              <a:off x="4276106" y="5794907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9" name="Connettore 1 338"/>
            <p:cNvCxnSpPr>
              <a:endCxn id="340" idx="0"/>
            </p:cNvCxnSpPr>
            <p:nvPr/>
          </p:nvCxnSpPr>
          <p:spPr>
            <a:xfrm rot="5400000">
              <a:off x="453865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0" name="Ovale 339"/>
            <p:cNvSpPr/>
            <p:nvPr/>
          </p:nvSpPr>
          <p:spPr>
            <a:xfrm>
              <a:off x="453653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41" name="Connettore 1 340"/>
            <p:cNvCxnSpPr>
              <a:stCxn id="340" idx="6"/>
              <a:endCxn id="342" idx="2"/>
            </p:cNvCxnSpPr>
            <p:nvPr/>
          </p:nvCxnSpPr>
          <p:spPr>
            <a:xfrm>
              <a:off x="466781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2" name="Ovale 341"/>
            <p:cNvSpPr/>
            <p:nvPr/>
          </p:nvSpPr>
          <p:spPr>
            <a:xfrm>
              <a:off x="479909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43" name="Connettore 1 342"/>
            <p:cNvCxnSpPr>
              <a:endCxn id="342" idx="0"/>
            </p:cNvCxnSpPr>
            <p:nvPr/>
          </p:nvCxnSpPr>
          <p:spPr>
            <a:xfrm rot="5400000">
              <a:off x="480121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4" name="Connettore 1 343"/>
            <p:cNvCxnSpPr>
              <a:endCxn id="345" idx="2"/>
            </p:cNvCxnSpPr>
            <p:nvPr/>
          </p:nvCxnSpPr>
          <p:spPr>
            <a:xfrm>
              <a:off x="493036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5" name="Ovale 344"/>
            <p:cNvSpPr/>
            <p:nvPr/>
          </p:nvSpPr>
          <p:spPr>
            <a:xfrm>
              <a:off x="506164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46" name="Connettore 1 345"/>
            <p:cNvCxnSpPr>
              <a:endCxn id="345" idx="0"/>
            </p:cNvCxnSpPr>
            <p:nvPr/>
          </p:nvCxnSpPr>
          <p:spPr>
            <a:xfrm rot="5400000">
              <a:off x="506376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7" name="Connettore 1 346"/>
            <p:cNvCxnSpPr>
              <a:endCxn id="348" idx="2"/>
            </p:cNvCxnSpPr>
            <p:nvPr/>
          </p:nvCxnSpPr>
          <p:spPr>
            <a:xfrm>
              <a:off x="519292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8" name="Ovale 347"/>
            <p:cNvSpPr/>
            <p:nvPr/>
          </p:nvSpPr>
          <p:spPr>
            <a:xfrm>
              <a:off x="532419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49" name="Connettore 1 348"/>
            <p:cNvCxnSpPr>
              <a:endCxn id="348" idx="0"/>
            </p:cNvCxnSpPr>
            <p:nvPr/>
          </p:nvCxnSpPr>
          <p:spPr>
            <a:xfrm rot="5400000">
              <a:off x="532631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0" name="Connettore 1 349"/>
            <p:cNvCxnSpPr>
              <a:endCxn id="351" idx="2"/>
            </p:cNvCxnSpPr>
            <p:nvPr/>
          </p:nvCxnSpPr>
          <p:spPr>
            <a:xfrm>
              <a:off x="5455476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1" name="Ovale 350"/>
            <p:cNvSpPr/>
            <p:nvPr/>
          </p:nvSpPr>
          <p:spPr>
            <a:xfrm>
              <a:off x="5586752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52" name="Connettore 1 351"/>
            <p:cNvCxnSpPr>
              <a:endCxn id="351" idx="0"/>
            </p:cNvCxnSpPr>
            <p:nvPr/>
          </p:nvCxnSpPr>
          <p:spPr>
            <a:xfrm rot="5400000">
              <a:off x="5588873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3" name="Connettore 1 352"/>
            <p:cNvCxnSpPr>
              <a:endCxn id="354" idx="2"/>
            </p:cNvCxnSpPr>
            <p:nvPr/>
          </p:nvCxnSpPr>
          <p:spPr>
            <a:xfrm>
              <a:off x="5718029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4" name="Ovale 353"/>
            <p:cNvSpPr/>
            <p:nvPr/>
          </p:nvSpPr>
          <p:spPr>
            <a:xfrm>
              <a:off x="584930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55" name="Connettore 1 354"/>
            <p:cNvCxnSpPr>
              <a:endCxn id="354" idx="0"/>
            </p:cNvCxnSpPr>
            <p:nvPr/>
          </p:nvCxnSpPr>
          <p:spPr>
            <a:xfrm rot="5400000">
              <a:off x="585142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6" name="Connettore 1 355"/>
            <p:cNvCxnSpPr>
              <a:endCxn id="357" idx="2"/>
            </p:cNvCxnSpPr>
            <p:nvPr/>
          </p:nvCxnSpPr>
          <p:spPr>
            <a:xfrm>
              <a:off x="5980582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7" name="Ovale 356"/>
            <p:cNvSpPr/>
            <p:nvPr/>
          </p:nvSpPr>
          <p:spPr>
            <a:xfrm>
              <a:off x="6111859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58" name="Connettore 1 357"/>
            <p:cNvCxnSpPr>
              <a:endCxn id="357" idx="0"/>
            </p:cNvCxnSpPr>
            <p:nvPr/>
          </p:nvCxnSpPr>
          <p:spPr>
            <a:xfrm rot="5400000">
              <a:off x="6113979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9" name="Connettore 1 358"/>
            <p:cNvCxnSpPr>
              <a:endCxn id="360" idx="0"/>
            </p:cNvCxnSpPr>
            <p:nvPr/>
          </p:nvCxnSpPr>
          <p:spPr>
            <a:xfrm rot="5400000">
              <a:off x="4276106" y="6080739"/>
              <a:ext cx="127037" cy="583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0" name="Ovale 359"/>
            <p:cNvSpPr/>
            <p:nvPr/>
          </p:nvSpPr>
          <p:spPr>
            <a:xfrm>
              <a:off x="4273986" y="6144196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1" name="Connettore 1 360"/>
            <p:cNvCxnSpPr>
              <a:stCxn id="360" idx="6"/>
            </p:cNvCxnSpPr>
            <p:nvPr/>
          </p:nvCxnSpPr>
          <p:spPr>
            <a:xfrm>
              <a:off x="4405263" y="6223594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2" name="Ovale 361"/>
            <p:cNvSpPr/>
            <p:nvPr/>
          </p:nvSpPr>
          <p:spPr>
            <a:xfrm>
              <a:off x="453653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3" name="Connettore 1 362"/>
            <p:cNvCxnSpPr>
              <a:stCxn id="362" idx="6"/>
              <a:endCxn id="364" idx="2"/>
            </p:cNvCxnSpPr>
            <p:nvPr/>
          </p:nvCxnSpPr>
          <p:spPr>
            <a:xfrm>
              <a:off x="466781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4" name="Ovale 363"/>
            <p:cNvSpPr/>
            <p:nvPr/>
          </p:nvSpPr>
          <p:spPr>
            <a:xfrm>
              <a:off x="479909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5" name="Connettore 1 364"/>
            <p:cNvCxnSpPr>
              <a:endCxn id="366" idx="2"/>
            </p:cNvCxnSpPr>
            <p:nvPr/>
          </p:nvCxnSpPr>
          <p:spPr>
            <a:xfrm>
              <a:off x="493036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6" name="Ovale 365"/>
            <p:cNvSpPr/>
            <p:nvPr/>
          </p:nvSpPr>
          <p:spPr>
            <a:xfrm>
              <a:off x="506164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7" name="Connettore 1 366"/>
            <p:cNvCxnSpPr>
              <a:endCxn id="368" idx="2"/>
            </p:cNvCxnSpPr>
            <p:nvPr/>
          </p:nvCxnSpPr>
          <p:spPr>
            <a:xfrm>
              <a:off x="519292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8" name="Ovale 367"/>
            <p:cNvSpPr/>
            <p:nvPr/>
          </p:nvSpPr>
          <p:spPr>
            <a:xfrm>
              <a:off x="532419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69" name="Connettore 1 368"/>
            <p:cNvCxnSpPr>
              <a:endCxn id="370" idx="2"/>
            </p:cNvCxnSpPr>
            <p:nvPr/>
          </p:nvCxnSpPr>
          <p:spPr>
            <a:xfrm>
              <a:off x="5455476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70" name="Ovale 369"/>
            <p:cNvSpPr/>
            <p:nvPr/>
          </p:nvSpPr>
          <p:spPr>
            <a:xfrm>
              <a:off x="5586752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71" name="Connettore 1 370"/>
            <p:cNvCxnSpPr>
              <a:endCxn id="372" idx="2"/>
            </p:cNvCxnSpPr>
            <p:nvPr/>
          </p:nvCxnSpPr>
          <p:spPr>
            <a:xfrm>
              <a:off x="5718029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72" name="Ovale 371"/>
            <p:cNvSpPr/>
            <p:nvPr/>
          </p:nvSpPr>
          <p:spPr>
            <a:xfrm>
              <a:off x="584930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73" name="Connettore 1 372"/>
            <p:cNvCxnSpPr>
              <a:endCxn id="374" idx="2"/>
            </p:cNvCxnSpPr>
            <p:nvPr/>
          </p:nvCxnSpPr>
          <p:spPr>
            <a:xfrm>
              <a:off x="5980582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74" name="Ovale 373"/>
            <p:cNvSpPr/>
            <p:nvPr/>
          </p:nvSpPr>
          <p:spPr>
            <a:xfrm>
              <a:off x="6111859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75" name="Ovale 374"/>
            <p:cNvSpPr/>
            <p:nvPr/>
          </p:nvSpPr>
          <p:spPr>
            <a:xfrm>
              <a:off x="4273986" y="5858364"/>
              <a:ext cx="131277" cy="158796"/>
            </a:xfrm>
            <a:prstGeom prst="ellips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76" name="Connettore 1 375"/>
            <p:cNvCxnSpPr>
              <a:stCxn id="375" idx="6"/>
            </p:cNvCxnSpPr>
            <p:nvPr/>
          </p:nvCxnSpPr>
          <p:spPr>
            <a:xfrm>
              <a:off x="4405263" y="5937762"/>
              <a:ext cx="131277" cy="706"/>
            </a:xfrm>
            <a:prstGeom prst="line">
              <a:avLst/>
            </a:prstGeom>
            <a:grp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9707" name="Gruppo 376"/>
          <p:cNvGrpSpPr>
            <a:grpSpLocks/>
          </p:cNvGrpSpPr>
          <p:nvPr/>
        </p:nvGrpSpPr>
        <p:grpSpPr bwMode="auto">
          <a:xfrm>
            <a:off x="1403350" y="3417888"/>
            <a:ext cx="2262188" cy="2205037"/>
            <a:chOff x="4142255" y="4072339"/>
            <a:chExt cx="2216124" cy="2285619"/>
          </a:xfrm>
        </p:grpSpPr>
        <p:cxnSp>
          <p:nvCxnSpPr>
            <p:cNvPr id="378" name="Connettore 1 377"/>
            <p:cNvCxnSpPr/>
            <p:nvPr/>
          </p:nvCxnSpPr>
          <p:spPr>
            <a:xfrm rot="16200000">
              <a:off x="4109063" y="5214371"/>
              <a:ext cx="2285619" cy="15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nettore 1 378"/>
            <p:cNvCxnSpPr/>
            <p:nvPr/>
          </p:nvCxnSpPr>
          <p:spPr>
            <a:xfrm>
              <a:off x="4143811" y="5215971"/>
              <a:ext cx="2214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ttore 1 379"/>
            <p:cNvCxnSpPr/>
            <p:nvPr/>
          </p:nvCxnSpPr>
          <p:spPr>
            <a:xfrm>
              <a:off x="4142255" y="4638396"/>
              <a:ext cx="2216124" cy="230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5" name="Connettore 1 384"/>
          <p:cNvCxnSpPr/>
          <p:nvPr/>
        </p:nvCxnSpPr>
        <p:spPr>
          <a:xfrm>
            <a:off x="1476375" y="5062538"/>
            <a:ext cx="2260600" cy="22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Connettore 1 385"/>
          <p:cNvCxnSpPr/>
          <p:nvPr/>
        </p:nvCxnSpPr>
        <p:spPr>
          <a:xfrm rot="5400000">
            <a:off x="6084094" y="3933032"/>
            <a:ext cx="11509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12379</TotalTime>
  <Words>2530</Words>
  <Application>Microsoft Office PowerPoint</Application>
  <PresentationFormat>Presentazione su schermo (4:3)</PresentationFormat>
  <Paragraphs>535</Paragraphs>
  <Slides>69</Slides>
  <Notes>48</Notes>
  <HiddenSlides>11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Modello struttura</vt:lpstr>
      </vt:variant>
      <vt:variant>
        <vt:i4>13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69</vt:i4>
      </vt:variant>
    </vt:vector>
  </HeadingPairs>
  <TitlesOfParts>
    <vt:vector size="91" baseType="lpstr">
      <vt:lpstr>Calibri</vt:lpstr>
      <vt:lpstr>Arial</vt:lpstr>
      <vt:lpstr>Segoe UI</vt:lpstr>
      <vt:lpstr>Symbol</vt:lpstr>
      <vt:lpstr>Euclid</vt:lpstr>
      <vt:lpstr>Times New Roman</vt:lpstr>
      <vt:lpstr>Wingdings</vt:lpstr>
      <vt:lpstr>Wingdings 2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Equazione</vt:lpstr>
      <vt:lpstr>Efficient Distributed Load Balancing  for Parallel Algorithms</vt:lpstr>
      <vt:lpstr>Outline</vt:lpstr>
      <vt:lpstr>Introduction to Parallel Computing</vt:lpstr>
      <vt:lpstr>Decomposition/Mapping</vt:lpstr>
      <vt:lpstr>The Load Balancing Problem</vt:lpstr>
      <vt:lpstr>Load Balancing An Example</vt:lpstr>
      <vt:lpstr>Load Balancing An Example</vt:lpstr>
      <vt:lpstr>Load Balancing Non-trivial Scenario</vt:lpstr>
      <vt:lpstr>Load Balancing Static vs Dynamic</vt:lpstr>
      <vt:lpstr>Load Balancing Centralized vs Distributed</vt:lpstr>
      <vt:lpstr>Load Balancing Centralized vs Distributed</vt:lpstr>
      <vt:lpstr>Scenarios</vt:lpstr>
      <vt:lpstr>1. Load Balancing on  Mesh-like Computations</vt:lpstr>
      <vt:lpstr>Mesh-like Computation</vt:lpstr>
      <vt:lpstr>Tiled Mapping Strategies</vt:lpstr>
      <vt:lpstr>Step-wise computations </vt:lpstr>
      <vt:lpstr>Our Proposal </vt:lpstr>
      <vt:lpstr>The Prediction Binary Tree (PBT)</vt:lpstr>
      <vt:lpstr>The Prediction Binary Tree (PBT)</vt:lpstr>
      <vt:lpstr>The Prediction Binary Tree (PBT)</vt:lpstr>
      <vt:lpstr>The Prediction Binary Tree (PBT)</vt:lpstr>
      <vt:lpstr>PBT Update</vt:lpstr>
      <vt:lpstr>An example: Ray Tracing Algorithm</vt:lpstr>
      <vt:lpstr>Exploiting PBT For PRT</vt:lpstr>
      <vt:lpstr>PBT demo video</vt:lpstr>
      <vt:lpstr>2. Load Balancing based  on Cost Evaluation</vt:lpstr>
      <vt:lpstr>Ray Tracing Algorithms</vt:lpstr>
      <vt:lpstr>Ray Tracing Algorithms</vt:lpstr>
      <vt:lpstr>Parallel Ray Tracing</vt:lpstr>
      <vt:lpstr>Parallel Ray Tracing</vt:lpstr>
      <vt:lpstr>Parallel Ray Tracing</vt:lpstr>
      <vt:lpstr>Parallel Ray Tracing Our approach to balance workload</vt:lpstr>
      <vt:lpstr>Generate a Cost Map</vt:lpstr>
      <vt:lpstr>Generate a Cost Map</vt:lpstr>
      <vt:lpstr>Cost Map Results</vt:lpstr>
      <vt:lpstr>Cost Map Results</vt:lpstr>
      <vt:lpstr>Cost Map</vt:lpstr>
      <vt:lpstr>SAT Adaptive Tiling</vt:lpstr>
      <vt:lpstr>Cost Map and Adaptive Tiling</vt:lpstr>
      <vt:lpstr>SAT Sorting</vt:lpstr>
      <vt:lpstr>Work Stealing</vt:lpstr>
      <vt:lpstr>Packetization</vt:lpstr>
      <vt:lpstr>Diapositiva 43</vt:lpstr>
      <vt:lpstr>Results</vt:lpstr>
      <vt:lpstr>Notes on Cost Map-based  Load Balancing</vt:lpstr>
      <vt:lpstr>3. Agent-based Simulations</vt:lpstr>
      <vt:lpstr>Agent-based Simulation</vt:lpstr>
      <vt:lpstr>Reynolds Model</vt:lpstr>
      <vt:lpstr>Parallelization of Agent-based Simulation</vt:lpstr>
      <vt:lpstr>Parallelization of Agent-based Simulation</vt:lpstr>
      <vt:lpstr>Two-procs schema</vt:lpstr>
      <vt:lpstr>Multi-procs schema</vt:lpstr>
      <vt:lpstr>Load distribution</vt:lpstr>
      <vt:lpstr>Agents Partitioning Demo Video</vt:lpstr>
      <vt:lpstr>Conclusion</vt:lpstr>
      <vt:lpstr>Publications (1)</vt:lpstr>
      <vt:lpstr>Publications (2)</vt:lpstr>
      <vt:lpstr>Diapositiva 58</vt:lpstr>
      <vt:lpstr>Updating PBT</vt:lpstr>
      <vt:lpstr>Updating PBT</vt:lpstr>
      <vt:lpstr>Vectorial parallelisation</vt:lpstr>
      <vt:lpstr>Ray packets</vt:lpstr>
      <vt:lpstr>Updating PBT</vt:lpstr>
      <vt:lpstr>Updating PBT</vt:lpstr>
      <vt:lpstr>Vectorial parallelisation</vt:lpstr>
      <vt:lpstr>Ray packets</vt:lpstr>
      <vt:lpstr>Cost Map Generation a GPU technique</vt:lpstr>
      <vt:lpstr>Dynamic Load Balancing</vt:lpstr>
      <vt:lpstr>Other Optimizations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Synergy effects of hybrid CPU-GPU architectures for Interactive Parallel Ray Tracing</dc:title>
  <dc:subject>hpc europa report</dc:subject>
  <dc:creator>Biagio Cosenza</dc:creator>
  <cp:keywords>Ray Tracing, Image-based Techniques, Parallel Rendering, GPU</cp:keywords>
  <cp:lastModifiedBy>Studente</cp:lastModifiedBy>
  <cp:revision>246</cp:revision>
  <dcterms:created xsi:type="dcterms:W3CDTF">2009-09-30T18:21:01Z</dcterms:created>
  <dcterms:modified xsi:type="dcterms:W3CDTF">2011-11-16T11:37:59Z</dcterms:modified>
</cp:coreProperties>
</file>