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7" r:id="rId2"/>
    <p:sldId id="258" r:id="rId3"/>
    <p:sldId id="259" r:id="rId4"/>
    <p:sldId id="374" r:id="rId5"/>
    <p:sldId id="260" r:id="rId6"/>
    <p:sldId id="262" r:id="rId7"/>
    <p:sldId id="261" r:id="rId8"/>
    <p:sldId id="375" r:id="rId9"/>
    <p:sldId id="322" r:id="rId10"/>
    <p:sldId id="376" r:id="rId11"/>
    <p:sldId id="324" r:id="rId12"/>
    <p:sldId id="286" r:id="rId13"/>
    <p:sldId id="325" r:id="rId14"/>
    <p:sldId id="291" r:id="rId15"/>
    <p:sldId id="326" r:id="rId16"/>
    <p:sldId id="312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34" r:id="rId36"/>
    <p:sldId id="328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2" r:id="rId45"/>
    <p:sldId id="403" r:id="rId46"/>
    <p:sldId id="404" r:id="rId47"/>
    <p:sldId id="405" r:id="rId48"/>
    <p:sldId id="406" r:id="rId49"/>
    <p:sldId id="407" r:id="rId50"/>
    <p:sldId id="408" r:id="rId51"/>
    <p:sldId id="409" r:id="rId52"/>
    <p:sldId id="410" r:id="rId53"/>
    <p:sldId id="411" r:id="rId54"/>
    <p:sldId id="412" r:id="rId55"/>
    <p:sldId id="413" r:id="rId56"/>
    <p:sldId id="414" r:id="rId57"/>
    <p:sldId id="415" r:id="rId58"/>
    <p:sldId id="416" r:id="rId59"/>
    <p:sldId id="417" r:id="rId60"/>
    <p:sldId id="418" r:id="rId61"/>
    <p:sldId id="419" r:id="rId62"/>
    <p:sldId id="420" r:id="rId63"/>
    <p:sldId id="421" r:id="rId64"/>
    <p:sldId id="422" r:id="rId65"/>
    <p:sldId id="423" r:id="rId66"/>
    <p:sldId id="424" r:id="rId67"/>
    <p:sldId id="425" r:id="rId68"/>
    <p:sldId id="426" r:id="rId69"/>
    <p:sldId id="427" r:id="rId70"/>
    <p:sldId id="429" r:id="rId71"/>
    <p:sldId id="428" r:id="rId72"/>
    <p:sldId id="316" r:id="rId7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7097" autoAdjust="0"/>
  </p:normalViewPr>
  <p:slideViewPr>
    <p:cSldViewPr>
      <p:cViewPr>
        <p:scale>
          <a:sx n="70" d="100"/>
          <a:sy n="70" d="100"/>
        </p:scale>
        <p:origin x="-130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\Desktop\NUOVOParagrafo%203.1B%20Fattore%20di%20concentrazion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TENTE\Desktop\Grafici%20CAP%203\Paragrafo%203.1B%20Fattore%20di%20concentrazione%20RAPPORTO%20CORRENTI%20R=3,62%20Oh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\Desktop\Corrente%20e%20Tensione%20al%20variare%20dell'irraggiament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ENTE\Desktop\EFFETTO%20DELLA%20CONCETRAZIONE%20SULLA%20TEMPERATUR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mputer\Desktop\modello%20cella\risultati\test_results_random_fores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Corrente</a:t>
            </a:r>
          </a:p>
        </c:rich>
      </c:tx>
    </c:title>
    <c:plotArea>
      <c:layout>
        <c:manualLayout>
          <c:layoutTarget val="inner"/>
          <c:xMode val="edge"/>
          <c:yMode val="edge"/>
          <c:x val="9.0079044467267708E-2"/>
          <c:y val="0.17832414051663079"/>
          <c:w val="0.87033550753616395"/>
          <c:h val="0.57946633674267156"/>
        </c:manualLayout>
      </c:layout>
      <c:scatterChart>
        <c:scatterStyle val="smoothMarker"/>
        <c:ser>
          <c:idx val="3"/>
          <c:order val="0"/>
          <c:tx>
            <c:v>lente di Fresnel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yVal>
            <c:numRef>
              <c:f>'[NUOVOParagrafo 3.1B Fattore di concentrazione.xlsx]Solo lente'!$S$2:$S$61</c:f>
              <c:numCache>
                <c:formatCode>General</c:formatCode>
                <c:ptCount val="60"/>
                <c:pt idx="0">
                  <c:v>0.74821651933701649</c:v>
                </c:pt>
                <c:pt idx="1">
                  <c:v>0.78779248618784514</c:v>
                </c:pt>
                <c:pt idx="2">
                  <c:v>0.78678033149171267</c:v>
                </c:pt>
                <c:pt idx="3">
                  <c:v>0.76052861878455191</c:v>
                </c:pt>
                <c:pt idx="4">
                  <c:v>0.7832796685083051</c:v>
                </c:pt>
                <c:pt idx="5">
                  <c:v>0.78269226519337065</c:v>
                </c:pt>
                <c:pt idx="6">
                  <c:v>0.77352646408839854</c:v>
                </c:pt>
                <c:pt idx="7">
                  <c:v>0.77352646408839854</c:v>
                </c:pt>
                <c:pt idx="8">
                  <c:v>0.77352646408839854</c:v>
                </c:pt>
                <c:pt idx="9">
                  <c:v>0.77352646408839854</c:v>
                </c:pt>
                <c:pt idx="10">
                  <c:v>0.78986309392263321</c:v>
                </c:pt>
                <c:pt idx="11">
                  <c:v>0.78725149171270659</c:v>
                </c:pt>
                <c:pt idx="12">
                  <c:v>0.7559127071823204</c:v>
                </c:pt>
                <c:pt idx="13">
                  <c:v>0.7559127071823204</c:v>
                </c:pt>
                <c:pt idx="14">
                  <c:v>0.7559127071823204</c:v>
                </c:pt>
                <c:pt idx="15">
                  <c:v>0.77989055248622041</c:v>
                </c:pt>
                <c:pt idx="16">
                  <c:v>0.78129121546962665</c:v>
                </c:pt>
                <c:pt idx="17">
                  <c:v>0.77836950276242955</c:v>
                </c:pt>
                <c:pt idx="18">
                  <c:v>0.75766016574585637</c:v>
                </c:pt>
                <c:pt idx="19">
                  <c:v>0.75766016574585637</c:v>
                </c:pt>
                <c:pt idx="20">
                  <c:v>0.75766016574585637</c:v>
                </c:pt>
                <c:pt idx="21">
                  <c:v>0.78797674033149168</c:v>
                </c:pt>
                <c:pt idx="22">
                  <c:v>0.77908668508287249</c:v>
                </c:pt>
                <c:pt idx="23">
                  <c:v>0.77908668508287249</c:v>
                </c:pt>
                <c:pt idx="24">
                  <c:v>0.77908668508287249</c:v>
                </c:pt>
                <c:pt idx="25">
                  <c:v>0.78942795580110459</c:v>
                </c:pt>
                <c:pt idx="26">
                  <c:v>0.78911662983422726</c:v>
                </c:pt>
                <c:pt idx="27">
                  <c:v>0.77097861878456042</c:v>
                </c:pt>
                <c:pt idx="28">
                  <c:v>0.78332121546961364</c:v>
                </c:pt>
                <c:pt idx="29">
                  <c:v>0.758883812154733</c:v>
                </c:pt>
                <c:pt idx="30">
                  <c:v>0.77799867403319134</c:v>
                </c:pt>
                <c:pt idx="31">
                  <c:v>0.77303574585635115</c:v>
                </c:pt>
                <c:pt idx="32">
                  <c:v>0.77303574585635115</c:v>
                </c:pt>
                <c:pt idx="33">
                  <c:v>0.77303574585635115</c:v>
                </c:pt>
                <c:pt idx="34">
                  <c:v>0.77303574585635115</c:v>
                </c:pt>
                <c:pt idx="35">
                  <c:v>0.77303574585635115</c:v>
                </c:pt>
                <c:pt idx="36">
                  <c:v>0.77303574585635115</c:v>
                </c:pt>
                <c:pt idx="37">
                  <c:v>0.78917303867403465</c:v>
                </c:pt>
                <c:pt idx="38">
                  <c:v>0.78785397790055245</c:v>
                </c:pt>
                <c:pt idx="39">
                  <c:v>0.77455469613260053</c:v>
                </c:pt>
                <c:pt idx="40">
                  <c:v>0.77455469613260053</c:v>
                </c:pt>
                <c:pt idx="41">
                  <c:v>0.77455469613260053</c:v>
                </c:pt>
                <c:pt idx="42">
                  <c:v>0.78692276243093928</c:v>
                </c:pt>
                <c:pt idx="43">
                  <c:v>0.7859680662983427</c:v>
                </c:pt>
                <c:pt idx="44">
                  <c:v>0.77072911602213545</c:v>
                </c:pt>
                <c:pt idx="45">
                  <c:v>0.77072911602213545</c:v>
                </c:pt>
                <c:pt idx="46">
                  <c:v>0.78893657458563538</c:v>
                </c:pt>
                <c:pt idx="47">
                  <c:v>0.78632348066298341</c:v>
                </c:pt>
                <c:pt idx="48">
                  <c:v>0.74964651933701665</c:v>
                </c:pt>
                <c:pt idx="49">
                  <c:v>0.79379541436466561</c:v>
                </c:pt>
                <c:pt idx="50">
                  <c:v>0.79405447513813165</c:v>
                </c:pt>
                <c:pt idx="51">
                  <c:v>0.77755430939225845</c:v>
                </c:pt>
                <c:pt idx="52">
                  <c:v>0.77755430939225845</c:v>
                </c:pt>
                <c:pt idx="53">
                  <c:v>0.77755430939225845</c:v>
                </c:pt>
                <c:pt idx="54">
                  <c:v>0.77755430939225845</c:v>
                </c:pt>
                <c:pt idx="55">
                  <c:v>0.78891845303869368</c:v>
                </c:pt>
                <c:pt idx="56">
                  <c:v>0.78990121546963066</c:v>
                </c:pt>
                <c:pt idx="57">
                  <c:v>0.7838671823204415</c:v>
                </c:pt>
                <c:pt idx="58">
                  <c:v>0.74290281767960242</c:v>
                </c:pt>
                <c:pt idx="59">
                  <c:v>0.78664983425418478</c:v>
                </c:pt>
              </c:numCache>
            </c:numRef>
          </c:yVal>
          <c:smooth val="1"/>
        </c:ser>
        <c:ser>
          <c:idx val="0"/>
          <c:order val="1"/>
          <c:tx>
            <c:v>sistema completo</c:v>
          </c:tx>
          <c:marker>
            <c:symbol val="none"/>
          </c:marker>
          <c:xVal>
            <c:numRef>
              <c:f>'[NUOVOParagrafo 3.1B Fattore di concentrazione.xlsx]Fattore di concentrazione'!$X$3:$X$62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'[NUOVOParagrafo 3.1B Fattore di concentrazione.xlsx]Fattore di concentrazione'!$Y$3:$Y$62</c:f>
              <c:numCache>
                <c:formatCode>General</c:formatCode>
                <c:ptCount val="60"/>
                <c:pt idx="0">
                  <c:v>0.73826005524861882</c:v>
                </c:pt>
                <c:pt idx="1">
                  <c:v>0.73424701657462499</c:v>
                </c:pt>
                <c:pt idx="2">
                  <c:v>0.73337215469613271</c:v>
                </c:pt>
                <c:pt idx="3">
                  <c:v>0.73909817679560064</c:v>
                </c:pt>
                <c:pt idx="4">
                  <c:v>0.73764088397790062</c:v>
                </c:pt>
                <c:pt idx="5">
                  <c:v>0.72967099447515993</c:v>
                </c:pt>
                <c:pt idx="6">
                  <c:v>0.71026933701659334</c:v>
                </c:pt>
                <c:pt idx="7">
                  <c:v>0.74048303867403364</c:v>
                </c:pt>
                <c:pt idx="8">
                  <c:v>0.73920309392265149</c:v>
                </c:pt>
                <c:pt idx="9">
                  <c:v>0.72960138121546969</c:v>
                </c:pt>
                <c:pt idx="10">
                  <c:v>0.71718580110497265</c:v>
                </c:pt>
                <c:pt idx="11">
                  <c:v>0.73675281767960277</c:v>
                </c:pt>
                <c:pt idx="12">
                  <c:v>0.73327817679560003</c:v>
                </c:pt>
                <c:pt idx="13">
                  <c:v>0.7325928176795945</c:v>
                </c:pt>
                <c:pt idx="14">
                  <c:v>0.728330773480663</c:v>
                </c:pt>
                <c:pt idx="15">
                  <c:v>0.72756541436464084</c:v>
                </c:pt>
                <c:pt idx="16">
                  <c:v>0.72116662983423285</c:v>
                </c:pt>
                <c:pt idx="17">
                  <c:v>0.73216458563535858</c:v>
                </c:pt>
                <c:pt idx="18">
                  <c:v>0.72973165745861102</c:v>
                </c:pt>
                <c:pt idx="19">
                  <c:v>0.72910447513814292</c:v>
                </c:pt>
                <c:pt idx="20">
                  <c:v>0.72818806629834265</c:v>
                </c:pt>
                <c:pt idx="21">
                  <c:v>0.73966215469613261</c:v>
                </c:pt>
                <c:pt idx="22">
                  <c:v>0.71863745856356787</c:v>
                </c:pt>
                <c:pt idx="23">
                  <c:v>0.70942187845306015</c:v>
                </c:pt>
                <c:pt idx="24">
                  <c:v>0.72690265193370163</c:v>
                </c:pt>
                <c:pt idx="25">
                  <c:v>0.73675624309392262</c:v>
                </c:pt>
                <c:pt idx="26">
                  <c:v>0.73857033149171269</c:v>
                </c:pt>
                <c:pt idx="27">
                  <c:v>0.73570093922653834</c:v>
                </c:pt>
                <c:pt idx="28">
                  <c:v>0.73569779005524871</c:v>
                </c:pt>
                <c:pt idx="29">
                  <c:v>0.73803834254143663</c:v>
                </c:pt>
                <c:pt idx="30">
                  <c:v>0.73584872928176792</c:v>
                </c:pt>
                <c:pt idx="31">
                  <c:v>0.72155745856355691</c:v>
                </c:pt>
                <c:pt idx="32">
                  <c:v>0.70709817679560005</c:v>
                </c:pt>
                <c:pt idx="33">
                  <c:v>0.70709817679560005</c:v>
                </c:pt>
                <c:pt idx="34">
                  <c:v>0.70709817679560005</c:v>
                </c:pt>
                <c:pt idx="35">
                  <c:v>0.70709817679560005</c:v>
                </c:pt>
                <c:pt idx="36">
                  <c:v>0.73550464088397793</c:v>
                </c:pt>
                <c:pt idx="37">
                  <c:v>0.72896828729281771</c:v>
                </c:pt>
                <c:pt idx="38">
                  <c:v>0.72561723756909113</c:v>
                </c:pt>
                <c:pt idx="39">
                  <c:v>0.71231900552486183</c:v>
                </c:pt>
                <c:pt idx="40">
                  <c:v>0.69190265193370382</c:v>
                </c:pt>
                <c:pt idx="41">
                  <c:v>0.69190265193370382</c:v>
                </c:pt>
                <c:pt idx="42">
                  <c:v>0.69190265193370382</c:v>
                </c:pt>
                <c:pt idx="43">
                  <c:v>0.70500364640886148</c:v>
                </c:pt>
                <c:pt idx="44">
                  <c:v>0.708382817679583</c:v>
                </c:pt>
                <c:pt idx="45">
                  <c:v>0.70509646408839965</c:v>
                </c:pt>
                <c:pt idx="46">
                  <c:v>0.71351784530386742</c:v>
                </c:pt>
                <c:pt idx="47">
                  <c:v>0.71311856353591152</c:v>
                </c:pt>
                <c:pt idx="48">
                  <c:v>0.72228911602211165</c:v>
                </c:pt>
                <c:pt idx="49">
                  <c:v>0.73627403314920536</c:v>
                </c:pt>
                <c:pt idx="50">
                  <c:v>0.73052795580110497</c:v>
                </c:pt>
                <c:pt idx="51">
                  <c:v>0.72518558011049761</c:v>
                </c:pt>
                <c:pt idx="52">
                  <c:v>0.71316160220994473</c:v>
                </c:pt>
                <c:pt idx="53">
                  <c:v>0.70064823204423465</c:v>
                </c:pt>
                <c:pt idx="54">
                  <c:v>0.67836464088397785</c:v>
                </c:pt>
                <c:pt idx="55">
                  <c:v>0.67836464088397785</c:v>
                </c:pt>
                <c:pt idx="56">
                  <c:v>0.67836464088397785</c:v>
                </c:pt>
                <c:pt idx="57">
                  <c:v>0.71696674033149166</c:v>
                </c:pt>
                <c:pt idx="58">
                  <c:v>0.68867033149171542</c:v>
                </c:pt>
                <c:pt idx="59">
                  <c:v>0.68562867403318217</c:v>
                </c:pt>
              </c:numCache>
            </c:numRef>
          </c:yVal>
          <c:smooth val="1"/>
        </c:ser>
        <c:ser>
          <c:idx val="1"/>
          <c:order val="2"/>
          <c:tx>
            <c:v>caleidoscopio</c:v>
          </c:tx>
          <c:marker>
            <c:symbol val="none"/>
          </c:marker>
          <c:xVal>
            <c:numRef>
              <c:f>'[NUOVOParagrafo 3.1B Fattore di concentrazione.xlsx]Fattore di concentrazione'!$X$3:$X$62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'[NUOVOParagrafo 3.1B Fattore di concentrazione.xlsx]Fattore di concentrazione'!$Z$3:$Z$62</c:f>
              <c:numCache>
                <c:formatCode>General</c:formatCode>
                <c:ptCount val="60"/>
                <c:pt idx="0">
                  <c:v>3.0882331491712916E-2</c:v>
                </c:pt>
                <c:pt idx="1">
                  <c:v>3.1811248618786238E-2</c:v>
                </c:pt>
                <c:pt idx="2">
                  <c:v>3.0417254143646408E-2</c:v>
                </c:pt>
                <c:pt idx="3">
                  <c:v>3.0503867403316433E-2</c:v>
                </c:pt>
                <c:pt idx="4">
                  <c:v>3.0495823204420038E-2</c:v>
                </c:pt>
                <c:pt idx="5">
                  <c:v>3.0872674033149274E-2</c:v>
                </c:pt>
                <c:pt idx="6">
                  <c:v>3.0544215469614975E-2</c:v>
                </c:pt>
                <c:pt idx="7">
                  <c:v>3.0287745856354985E-2</c:v>
                </c:pt>
                <c:pt idx="8">
                  <c:v>3.0225546961326094E-2</c:v>
                </c:pt>
                <c:pt idx="9">
                  <c:v>3.0614944751381212E-2</c:v>
                </c:pt>
                <c:pt idx="10">
                  <c:v>3.045029834254144E-2</c:v>
                </c:pt>
                <c:pt idx="11">
                  <c:v>3.0381375690608042E-2</c:v>
                </c:pt>
                <c:pt idx="12">
                  <c:v>3.0568861878453042E-2</c:v>
                </c:pt>
                <c:pt idx="13">
                  <c:v>3.0361613259668584E-2</c:v>
                </c:pt>
                <c:pt idx="14">
                  <c:v>3.0412817679559379E-2</c:v>
                </c:pt>
                <c:pt idx="15">
                  <c:v>3.0688033149171387E-2</c:v>
                </c:pt>
                <c:pt idx="16">
                  <c:v>3.1015513812155709E-2</c:v>
                </c:pt>
                <c:pt idx="17">
                  <c:v>3.0450613259668604E-2</c:v>
                </c:pt>
                <c:pt idx="18">
                  <c:v>3.0793237569062212E-2</c:v>
                </c:pt>
                <c:pt idx="19">
                  <c:v>3.1280674033149242E-2</c:v>
                </c:pt>
                <c:pt idx="20">
                  <c:v>3.1622541436464216E-2</c:v>
                </c:pt>
                <c:pt idx="21">
                  <c:v>3.0813790055248615E-2</c:v>
                </c:pt>
                <c:pt idx="22">
                  <c:v>3.0544138121547049E-2</c:v>
                </c:pt>
                <c:pt idx="23">
                  <c:v>3.0566375690607796E-2</c:v>
                </c:pt>
                <c:pt idx="24">
                  <c:v>3.0854458563535952E-2</c:v>
                </c:pt>
                <c:pt idx="25">
                  <c:v>3.0691585635359373E-2</c:v>
                </c:pt>
                <c:pt idx="26">
                  <c:v>3.0717801104972412E-2</c:v>
                </c:pt>
                <c:pt idx="27">
                  <c:v>3.090640331491715E-2</c:v>
                </c:pt>
                <c:pt idx="28">
                  <c:v>3.8605453038674166E-2</c:v>
                </c:pt>
                <c:pt idx="29">
                  <c:v>3.1145552486187982E-2</c:v>
                </c:pt>
                <c:pt idx="30">
                  <c:v>3.0805325966851895E-2</c:v>
                </c:pt>
                <c:pt idx="31">
                  <c:v>3.1448790055248622E-2</c:v>
                </c:pt>
                <c:pt idx="32">
                  <c:v>3.14837071823224E-2</c:v>
                </c:pt>
                <c:pt idx="33">
                  <c:v>3.1133127071825022E-2</c:v>
                </c:pt>
                <c:pt idx="34">
                  <c:v>3.1361149171270981E-2</c:v>
                </c:pt>
                <c:pt idx="35">
                  <c:v>3.16479834254162E-2</c:v>
                </c:pt>
                <c:pt idx="36">
                  <c:v>3.0832535911602295E-2</c:v>
                </c:pt>
                <c:pt idx="37">
                  <c:v>3.0789005524863074E-2</c:v>
                </c:pt>
                <c:pt idx="38">
                  <c:v>3.0689392265194751E-2</c:v>
                </c:pt>
                <c:pt idx="39">
                  <c:v>3.1660795580110847E-2</c:v>
                </c:pt>
                <c:pt idx="40">
                  <c:v>3.0542773480664476E-2</c:v>
                </c:pt>
                <c:pt idx="41">
                  <c:v>3.2144657458564679E-2</c:v>
                </c:pt>
                <c:pt idx="42">
                  <c:v>3.1044574585635584E-2</c:v>
                </c:pt>
                <c:pt idx="43">
                  <c:v>3.087964640884111E-2</c:v>
                </c:pt>
                <c:pt idx="44">
                  <c:v>3.1084331491712896E-2</c:v>
                </c:pt>
                <c:pt idx="45">
                  <c:v>3.0944458563535952E-2</c:v>
                </c:pt>
                <c:pt idx="46">
                  <c:v>3.5730878453038822E-2</c:v>
                </c:pt>
                <c:pt idx="47">
                  <c:v>3.6060939226519616E-2</c:v>
                </c:pt>
                <c:pt idx="48">
                  <c:v>3.6485812154697574E-2</c:v>
                </c:pt>
                <c:pt idx="49">
                  <c:v>3.4537254143646404E-2</c:v>
                </c:pt>
                <c:pt idx="50">
                  <c:v>3.2616232044198896E-2</c:v>
                </c:pt>
                <c:pt idx="51">
                  <c:v>3.2550386740331484E-2</c:v>
                </c:pt>
                <c:pt idx="52">
                  <c:v>3.112490055248621E-2</c:v>
                </c:pt>
                <c:pt idx="53">
                  <c:v>3.2490419889502901E-2</c:v>
                </c:pt>
                <c:pt idx="54">
                  <c:v>3.2461740331491712E-2</c:v>
                </c:pt>
                <c:pt idx="55">
                  <c:v>3.2459127071825168E-2</c:v>
                </c:pt>
                <c:pt idx="56">
                  <c:v>3.2037530386740593E-2</c:v>
                </c:pt>
                <c:pt idx="57">
                  <c:v>3.1740701657458591E-2</c:v>
                </c:pt>
                <c:pt idx="58">
                  <c:v>3.1642569060773819E-2</c:v>
                </c:pt>
                <c:pt idx="59">
                  <c:v>3.1027480662983442E-2</c:v>
                </c:pt>
              </c:numCache>
            </c:numRef>
          </c:yVal>
          <c:smooth val="1"/>
        </c:ser>
        <c:ser>
          <c:idx val="2"/>
          <c:order val="3"/>
          <c:tx>
            <c:v>cella</c:v>
          </c:tx>
          <c:marker>
            <c:symbol val="none"/>
          </c:marker>
          <c:xVal>
            <c:numRef>
              <c:f>'[NUOVOParagrafo 3.1B Fattore di concentrazione.xlsx]Fattore di concentrazione'!$X$3:$X$62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'[NUOVOParagrafo 3.1B Fattore di concentrazione.xlsx]Fattore di concentrazione'!$AA$3:$AA$62</c:f>
              <c:numCache>
                <c:formatCode>General</c:formatCode>
                <c:ptCount val="60"/>
                <c:pt idx="0">
                  <c:v>5.4075082872929144E-3</c:v>
                </c:pt>
                <c:pt idx="1">
                  <c:v>5.4469607734809198E-3</c:v>
                </c:pt>
                <c:pt idx="2">
                  <c:v>5.2073607734808786E-3</c:v>
                </c:pt>
                <c:pt idx="3">
                  <c:v>5.2073607734808786E-3</c:v>
                </c:pt>
                <c:pt idx="4">
                  <c:v>5.1201138121546984E-3</c:v>
                </c:pt>
                <c:pt idx="5">
                  <c:v>4.9452386740333944E-3</c:v>
                </c:pt>
                <c:pt idx="6">
                  <c:v>5.2180359116022123E-3</c:v>
                </c:pt>
                <c:pt idx="7">
                  <c:v>5.2817950276245222E-3</c:v>
                </c:pt>
                <c:pt idx="8">
                  <c:v>5.2836243093924437E-3</c:v>
                </c:pt>
                <c:pt idx="9">
                  <c:v>5.3591734806632948E-3</c:v>
                </c:pt>
                <c:pt idx="10">
                  <c:v>5.4088287292819916E-3</c:v>
                </c:pt>
                <c:pt idx="11">
                  <c:v>5.3095022099447801E-3</c:v>
                </c:pt>
                <c:pt idx="12">
                  <c:v>5.2997629834257449E-3</c:v>
                </c:pt>
                <c:pt idx="13">
                  <c:v>5.2997629834257449E-3</c:v>
                </c:pt>
                <c:pt idx="14">
                  <c:v>5.2997629834257449E-3</c:v>
                </c:pt>
                <c:pt idx="15">
                  <c:v>5.2997629834257449E-3</c:v>
                </c:pt>
                <c:pt idx="16">
                  <c:v>5.2997629834257449E-3</c:v>
                </c:pt>
                <c:pt idx="17">
                  <c:v>5.2997629834257449E-3</c:v>
                </c:pt>
                <c:pt idx="18">
                  <c:v>5.2997629834257449E-3</c:v>
                </c:pt>
                <c:pt idx="19">
                  <c:v>5.2997629834257449E-3</c:v>
                </c:pt>
                <c:pt idx="20">
                  <c:v>5.2997629834257449E-3</c:v>
                </c:pt>
                <c:pt idx="21">
                  <c:v>5.2997629834257449E-3</c:v>
                </c:pt>
                <c:pt idx="22">
                  <c:v>5.2997629834257449E-3</c:v>
                </c:pt>
                <c:pt idx="23">
                  <c:v>5.3176751381215524E-3</c:v>
                </c:pt>
                <c:pt idx="24">
                  <c:v>5.3143093922652113E-3</c:v>
                </c:pt>
                <c:pt idx="25">
                  <c:v>5.3762469613259914E-3</c:v>
                </c:pt>
                <c:pt idx="26">
                  <c:v>5.2345707182320607E-3</c:v>
                </c:pt>
                <c:pt idx="27">
                  <c:v>5.3374961325967024E-3</c:v>
                </c:pt>
                <c:pt idx="28">
                  <c:v>5.3408027624309434E-3</c:v>
                </c:pt>
                <c:pt idx="29">
                  <c:v>5.2867530386743094E-3</c:v>
                </c:pt>
                <c:pt idx="30">
                  <c:v>5.3030591160221881E-3</c:v>
                </c:pt>
                <c:pt idx="31">
                  <c:v>5.2980298342543315E-3</c:v>
                </c:pt>
                <c:pt idx="32">
                  <c:v>5.2287580110497514E-3</c:v>
                </c:pt>
                <c:pt idx="33">
                  <c:v>5.2309038674033534E-3</c:v>
                </c:pt>
                <c:pt idx="34">
                  <c:v>5.5238988950277223E-3</c:v>
                </c:pt>
                <c:pt idx="35">
                  <c:v>5.5068254143649416E-3</c:v>
                </c:pt>
                <c:pt idx="36">
                  <c:v>5.4100552486187874E-3</c:v>
                </c:pt>
                <c:pt idx="37">
                  <c:v>5.430318232044427E-3</c:v>
                </c:pt>
                <c:pt idx="38">
                  <c:v>5.4430198895029794E-3</c:v>
                </c:pt>
                <c:pt idx="39">
                  <c:v>5.3626331491712824E-3</c:v>
                </c:pt>
                <c:pt idx="40">
                  <c:v>5.3626331491712824E-3</c:v>
                </c:pt>
                <c:pt idx="41">
                  <c:v>5.3626331491712824E-3</c:v>
                </c:pt>
                <c:pt idx="42">
                  <c:v>5.3626331491712824E-3</c:v>
                </c:pt>
                <c:pt idx="43">
                  <c:v>5.3626331491712824E-3</c:v>
                </c:pt>
                <c:pt idx="44">
                  <c:v>5.3626331491712824E-3</c:v>
                </c:pt>
                <c:pt idx="45">
                  <c:v>5.3626331491712824E-3</c:v>
                </c:pt>
                <c:pt idx="46">
                  <c:v>5.3626331491712824E-3</c:v>
                </c:pt>
                <c:pt idx="47">
                  <c:v>5.3626331491712824E-3</c:v>
                </c:pt>
                <c:pt idx="48">
                  <c:v>5.3626331491712824E-3</c:v>
                </c:pt>
                <c:pt idx="49">
                  <c:v>5.5166171270719195E-3</c:v>
                </c:pt>
                <c:pt idx="50">
                  <c:v>5.5166171270719195E-3</c:v>
                </c:pt>
                <c:pt idx="51">
                  <c:v>5.4258187845304838E-3</c:v>
                </c:pt>
                <c:pt idx="52">
                  <c:v>5.4634223756908282E-3</c:v>
                </c:pt>
                <c:pt idx="53">
                  <c:v>5.3291701657458574E-3</c:v>
                </c:pt>
                <c:pt idx="54">
                  <c:v>5.4634223756908282E-3</c:v>
                </c:pt>
                <c:pt idx="55">
                  <c:v>5.4634223756908282E-3</c:v>
                </c:pt>
                <c:pt idx="56">
                  <c:v>5.369713259668508E-3</c:v>
                </c:pt>
                <c:pt idx="57">
                  <c:v>5.1634602209944813E-3</c:v>
                </c:pt>
                <c:pt idx="58">
                  <c:v>5.5074651933704121E-3</c:v>
                </c:pt>
                <c:pt idx="59">
                  <c:v>5.3715511049726595E-3</c:v>
                </c:pt>
              </c:numCache>
            </c:numRef>
          </c:yVal>
          <c:smooth val="1"/>
        </c:ser>
        <c:axId val="76857344"/>
        <c:axId val="76859264"/>
      </c:scatterChart>
      <c:valAx>
        <c:axId val="76857344"/>
        <c:scaling>
          <c:orientation val="minMax"/>
          <c:max val="65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>
                    <a:latin typeface="Times New Roman" pitchFamily="18" charset="0"/>
                    <a:cs typeface="Times New Roman" pitchFamily="18" charset="0"/>
                  </a:rPr>
                  <a:t>Tempo</a:t>
                </a:r>
                <a:r>
                  <a:rPr lang="it-IT" baseline="0" dirty="0">
                    <a:latin typeface="Times New Roman" pitchFamily="18" charset="0"/>
                    <a:cs typeface="Times New Roman" pitchFamily="18" charset="0"/>
                  </a:rPr>
                  <a:t> [min]</a:t>
                </a:r>
                <a:endParaRPr lang="it-IT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1867544061478995"/>
              <c:y val="0.85278074796456671"/>
            </c:manualLayout>
          </c:layout>
        </c:title>
        <c:numFmt formatCode="General" sourceLinked="1"/>
        <c:majorTickMark val="none"/>
        <c:tickLblPos val="nextTo"/>
        <c:crossAx val="76859264"/>
        <c:crosses val="autoZero"/>
        <c:crossBetween val="midCat"/>
        <c:majorUnit val="5"/>
      </c:valAx>
      <c:valAx>
        <c:axId val="76859264"/>
        <c:scaling>
          <c:orientation val="minMax"/>
          <c:max val="0.9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>
                    <a:latin typeface="Times New Roman" pitchFamily="18" charset="0"/>
                    <a:cs typeface="Times New Roman" pitchFamily="18" charset="0"/>
                  </a:rPr>
                  <a:t>Corrente </a:t>
                </a:r>
                <a:r>
                  <a:rPr lang="it-IT" baseline="0" dirty="0">
                    <a:latin typeface="Times New Roman" pitchFamily="18" charset="0"/>
                    <a:cs typeface="Times New Roman" pitchFamily="18" charset="0"/>
                  </a:rPr>
                  <a:t>[A]</a:t>
                </a:r>
                <a:endParaRPr lang="it-IT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34649766340183163"/>
            </c:manualLayout>
          </c:layout>
        </c:title>
        <c:numFmt formatCode="General" sourceLinked="1"/>
        <c:majorTickMark val="none"/>
        <c:tickLblPos val="nextTo"/>
        <c:crossAx val="76857344"/>
        <c:crosses val="autoZero"/>
        <c:crossBetween val="midCat"/>
        <c:majorUnit val="0.1"/>
      </c:valAx>
    </c:plotArea>
    <c:legend>
      <c:legendPos val="b"/>
      <c:layout>
        <c:manualLayout>
          <c:xMode val="edge"/>
          <c:yMode val="edge"/>
          <c:x val="7.2941880263218462E-2"/>
          <c:y val="0.90954969480164438"/>
          <c:w val="0.85411623947356363"/>
          <c:h val="9.0450305198357894E-2"/>
        </c:manualLayout>
      </c:layout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Fattore</a:t>
            </a:r>
            <a:r>
              <a:rPr lang="it-IT" baseline="0" dirty="0">
                <a:latin typeface="Times New Roman" pitchFamily="18" charset="0"/>
                <a:cs typeface="Times New Roman" pitchFamily="18" charset="0"/>
              </a:rPr>
              <a:t> di concentrazione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>
        <c:manualLayout>
          <c:layoutTarget val="inner"/>
          <c:xMode val="edge"/>
          <c:yMode val="edge"/>
          <c:x val="0.11562899107572118"/>
          <c:y val="0.15455487642159071"/>
          <c:w val="0.85888008971224605"/>
          <c:h val="0.62098783106658528"/>
        </c:manualLayout>
      </c:layout>
      <c:scatterChart>
        <c:scatterStyle val="smoothMarker"/>
        <c:ser>
          <c:idx val="3"/>
          <c:order val="0"/>
          <c:tx>
            <c:v>concentrazione 1-3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yVal>
            <c:numRef>
              <c:f>'Solo lente'!$T$2:$T$61</c:f>
              <c:numCache>
                <c:formatCode>General</c:formatCode>
                <c:ptCount val="60"/>
                <c:pt idx="0">
                  <c:v>167.61622702830815</c:v>
                </c:pt>
                <c:pt idx="1">
                  <c:v>173.87973370825978</c:v>
                </c:pt>
                <c:pt idx="2">
                  <c:v>180.34003691438627</c:v>
                </c:pt>
                <c:pt idx="3">
                  <c:v>175.29876671070053</c:v>
                </c:pt>
                <c:pt idx="4">
                  <c:v>182.23090965260567</c:v>
                </c:pt>
                <c:pt idx="5">
                  <c:v>187.52188873677477</c:v>
                </c:pt>
                <c:pt idx="6">
                  <c:v>177.4909238250882</c:v>
                </c:pt>
                <c:pt idx="7">
                  <c:v>175.70143555226647</c:v>
                </c:pt>
                <c:pt idx="8">
                  <c:v>175.65073154205217</c:v>
                </c:pt>
                <c:pt idx="9">
                  <c:v>173.58689576936217</c:v>
                </c:pt>
                <c:pt idx="10">
                  <c:v>175.28218801264435</c:v>
                </c:pt>
                <c:pt idx="11">
                  <c:v>177.52218458223729</c:v>
                </c:pt>
                <c:pt idx="12">
                  <c:v>171.88141758346651</c:v>
                </c:pt>
                <c:pt idx="13">
                  <c:v>171.88141758346651</c:v>
                </c:pt>
                <c:pt idx="14">
                  <c:v>171.88141758346651</c:v>
                </c:pt>
                <c:pt idx="15">
                  <c:v>176.40574166717138</c:v>
                </c:pt>
                <c:pt idx="16">
                  <c:v>176.67002952076135</c:v>
                </c:pt>
                <c:pt idx="17">
                  <c:v>176.11873831843792</c:v>
                </c:pt>
                <c:pt idx="18">
                  <c:v>172.21114149168145</c:v>
                </c:pt>
                <c:pt idx="19">
                  <c:v>172.21114149168145</c:v>
                </c:pt>
                <c:pt idx="20">
                  <c:v>172.21114149168145</c:v>
                </c:pt>
                <c:pt idx="21">
                  <c:v>177.93150571937375</c:v>
                </c:pt>
                <c:pt idx="22">
                  <c:v>176.25406178906337</c:v>
                </c:pt>
                <c:pt idx="23">
                  <c:v>175.75889060479219</c:v>
                </c:pt>
                <c:pt idx="24">
                  <c:v>175.85168002578257</c:v>
                </c:pt>
                <c:pt idx="25">
                  <c:v>176.08625240429896</c:v>
                </c:pt>
                <c:pt idx="26">
                  <c:v>180.0009731573127</c:v>
                </c:pt>
                <c:pt idx="27">
                  <c:v>173.69574752496356</c:v>
                </c:pt>
                <c:pt idx="28">
                  <c:v>175.91731768860296</c:v>
                </c:pt>
                <c:pt idx="29">
                  <c:v>172.79440364496978</c:v>
                </c:pt>
                <c:pt idx="30">
                  <c:v>175.95752428208601</c:v>
                </c:pt>
                <c:pt idx="31">
                  <c:v>175.16004015461183</c:v>
                </c:pt>
                <c:pt idx="32">
                  <c:v>177.09309088749887</c:v>
                </c:pt>
                <c:pt idx="33">
                  <c:v>177.03244170640784</c:v>
                </c:pt>
                <c:pt idx="34">
                  <c:v>169.19386221518332</c:v>
                </c:pt>
                <c:pt idx="35">
                  <c:v>169.62774719348783</c:v>
                </c:pt>
                <c:pt idx="36">
                  <c:v>172.1386971262842</c:v>
                </c:pt>
                <c:pt idx="37">
                  <c:v>174.57721747634216</c:v>
                </c:pt>
                <c:pt idx="38">
                  <c:v>173.99574664332627</c:v>
                </c:pt>
                <c:pt idx="39">
                  <c:v>173.68551788589087</c:v>
                </c:pt>
                <c:pt idx="40">
                  <c:v>173.68551788589087</c:v>
                </c:pt>
                <c:pt idx="41">
                  <c:v>173.68551788589087</c:v>
                </c:pt>
                <c:pt idx="42">
                  <c:v>175.99185992986455</c:v>
                </c:pt>
                <c:pt idx="43">
                  <c:v>175.81383243739214</c:v>
                </c:pt>
                <c:pt idx="44">
                  <c:v>172.97214070641888</c:v>
                </c:pt>
                <c:pt idx="45">
                  <c:v>172.97214070641888</c:v>
                </c:pt>
                <c:pt idx="46">
                  <c:v>176.36738667179881</c:v>
                </c:pt>
                <c:pt idx="47">
                  <c:v>175.88010852877619</c:v>
                </c:pt>
                <c:pt idx="48">
                  <c:v>169.04075176023417</c:v>
                </c:pt>
                <c:pt idx="49">
                  <c:v>173.14169958328816</c:v>
                </c:pt>
                <c:pt idx="50">
                  <c:v>173.18865966181318</c:v>
                </c:pt>
                <c:pt idx="51">
                  <c:v>172.55635435322182</c:v>
                </c:pt>
                <c:pt idx="52">
                  <c:v>171.57000675107568</c:v>
                </c:pt>
                <c:pt idx="53">
                  <c:v>175.15532582166858</c:v>
                </c:pt>
                <c:pt idx="54">
                  <c:v>171.57000675107568</c:v>
                </c:pt>
                <c:pt idx="55">
                  <c:v>173.65004795326968</c:v>
                </c:pt>
                <c:pt idx="56">
                  <c:v>176.35305323051398</c:v>
                </c:pt>
                <c:pt idx="57">
                  <c:v>181.06044275954</c:v>
                </c:pt>
                <c:pt idx="58">
                  <c:v>164.14015211096572</c:v>
                </c:pt>
                <c:pt idx="59">
                  <c:v>175.69742624266777</c:v>
                </c:pt>
              </c:numCache>
            </c:numRef>
          </c:yVal>
          <c:smooth val="1"/>
        </c:ser>
        <c:ser>
          <c:idx val="0"/>
          <c:order val="1"/>
          <c:tx>
            <c:v>concentrazione 3</c:v>
          </c:tx>
          <c:marker>
            <c:symbol val="none"/>
          </c:marker>
          <c:xVal>
            <c:numRef>
              <c:f>'Fattore di concentrazione'!$T$3:$T$62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'Fattore di concentrazione'!$AC$3:$AC$62</c:f>
              <c:numCache>
                <c:formatCode>General</c:formatCode>
                <c:ptCount val="60"/>
                <c:pt idx="0">
                  <c:v>165.77499747128758</c:v>
                </c:pt>
                <c:pt idx="1">
                  <c:v>164.04939494871638</c:v>
                </c:pt>
                <c:pt idx="2">
                  <c:v>170.08375179821135</c:v>
                </c:pt>
                <c:pt idx="3">
                  <c:v>171.18335337154952</c:v>
                </c:pt>
                <c:pt idx="4">
                  <c:v>173.31728268946031</c:v>
                </c:pt>
                <c:pt idx="5">
                  <c:v>176.80020790130001</c:v>
                </c:pt>
                <c:pt idx="6">
                  <c:v>165.36813890305302</c:v>
                </c:pt>
                <c:pt idx="7">
                  <c:v>169.4453379109284</c:v>
                </c:pt>
                <c:pt idx="8">
                  <c:v>169.15455237489459</c:v>
                </c:pt>
                <c:pt idx="9">
                  <c:v>165.39065374969178</c:v>
                </c:pt>
                <c:pt idx="10">
                  <c:v>161.84539856056907</c:v>
                </c:pt>
                <c:pt idx="11">
                  <c:v>168.01118486204078</c:v>
                </c:pt>
                <c:pt idx="12">
                  <c:v>167.61056047955896</c:v>
                </c:pt>
                <c:pt idx="13">
                  <c:v>167.4812416556565</c:v>
                </c:pt>
                <c:pt idx="14">
                  <c:v>166.67704640914309</c:v>
                </c:pt>
                <c:pt idx="15">
                  <c:v>166.53263257055903</c:v>
                </c:pt>
                <c:pt idx="16">
                  <c:v>165.3252607408379</c:v>
                </c:pt>
                <c:pt idx="17">
                  <c:v>167.40043954326867</c:v>
                </c:pt>
                <c:pt idx="18">
                  <c:v>166.94137596166792</c:v>
                </c:pt>
                <c:pt idx="19">
                  <c:v>166.82303438254507</c:v>
                </c:pt>
                <c:pt idx="20">
                  <c:v>166.65011932150421</c:v>
                </c:pt>
                <c:pt idx="21">
                  <c:v>168.81513848060467</c:v>
                </c:pt>
                <c:pt idx="22">
                  <c:v>164.84803727280206</c:v>
                </c:pt>
                <c:pt idx="23">
                  <c:v>162.65827711856801</c:v>
                </c:pt>
                <c:pt idx="24">
                  <c:v>166.03214764682087</c:v>
                </c:pt>
                <c:pt idx="25">
                  <c:v>166.28913685397856</c:v>
                </c:pt>
                <c:pt idx="26">
                  <c:v>170.34472796293826</c:v>
                </c:pt>
                <c:pt idx="27">
                  <c:v>167.08634141363387</c:v>
                </c:pt>
                <c:pt idx="28">
                  <c:v>167.00041370754258</c:v>
                </c:pt>
                <c:pt idx="29">
                  <c:v>168.851441024857</c:v>
                </c:pt>
                <c:pt idx="30">
                  <c:v>168.00929217129652</c:v>
                </c:pt>
                <c:pt idx="31">
                  <c:v>165.44354385253604</c:v>
                </c:pt>
                <c:pt idx="32">
                  <c:v>164.48253042143187</c:v>
                </c:pt>
                <c:pt idx="33">
                  <c:v>164.42705442875732</c:v>
                </c:pt>
                <c:pt idx="34">
                  <c:v>157.25708163432634</c:v>
                </c:pt>
                <c:pt idx="35">
                  <c:v>157.65395755984972</c:v>
                </c:pt>
                <c:pt idx="36">
                  <c:v>165.20141030616205</c:v>
                </c:pt>
                <c:pt idx="37">
                  <c:v>163.49043603765543</c:v>
                </c:pt>
                <c:pt idx="38">
                  <c:v>162.56151682331046</c:v>
                </c:pt>
                <c:pt idx="39">
                  <c:v>162.0800828549016</c:v>
                </c:pt>
                <c:pt idx="40">
                  <c:v>158.2729319603238</c:v>
                </c:pt>
                <c:pt idx="41">
                  <c:v>158.2729319603238</c:v>
                </c:pt>
                <c:pt idx="42">
                  <c:v>158.2729319603238</c:v>
                </c:pt>
                <c:pt idx="43">
                  <c:v>160.71594719383052</c:v>
                </c:pt>
                <c:pt idx="44">
                  <c:v>161.34608003654498</c:v>
                </c:pt>
                <c:pt idx="45">
                  <c:v>160.7332554222636</c:v>
                </c:pt>
                <c:pt idx="46">
                  <c:v>162.30363716966778</c:v>
                </c:pt>
                <c:pt idx="47">
                  <c:v>162.22918087984439</c:v>
                </c:pt>
                <c:pt idx="48">
                  <c:v>163.93926475675562</c:v>
                </c:pt>
                <c:pt idx="49">
                  <c:v>162.71476947548732</c:v>
                </c:pt>
                <c:pt idx="50">
                  <c:v>161.67317510420364</c:v>
                </c:pt>
                <c:pt idx="51">
                  <c:v>162.9045890876566</c:v>
                </c:pt>
                <c:pt idx="52">
                  <c:v>159.78385829789372</c:v>
                </c:pt>
                <c:pt idx="53">
                  <c:v>160.72417144750494</c:v>
                </c:pt>
                <c:pt idx="54">
                  <c:v>153.41478065147373</c:v>
                </c:pt>
                <c:pt idx="55">
                  <c:v>153.41478065147373</c:v>
                </c:pt>
                <c:pt idx="56">
                  <c:v>155.58163226407655</c:v>
                </c:pt>
                <c:pt idx="57">
                  <c:v>168.10392927330452</c:v>
                </c:pt>
                <c:pt idx="58">
                  <c:v>154.29306560497278</c:v>
                </c:pt>
                <c:pt idx="59">
                  <c:v>156.890724370745</c:v>
                </c:pt>
              </c:numCache>
            </c:numRef>
          </c:yVal>
          <c:smooth val="1"/>
        </c:ser>
        <c:ser>
          <c:idx val="1"/>
          <c:order val="2"/>
          <c:tx>
            <c:v>concentrazione 2</c:v>
          </c:tx>
          <c:marker>
            <c:symbol val="none"/>
          </c:marker>
          <c:xVal>
            <c:numRef>
              <c:f>'Fattore di concentrazione'!$T$3:$T$62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'Fattore di concentrazione'!$Y$3:$Y$62</c:f>
              <c:numCache>
                <c:formatCode>General</c:formatCode>
                <c:ptCount val="60"/>
                <c:pt idx="0">
                  <c:v>23.905580297482729</c:v>
                </c:pt>
                <c:pt idx="1">
                  <c:v>23.081364248651749</c:v>
                </c:pt>
                <c:pt idx="2">
                  <c:v>24.11039968409904</c:v>
                </c:pt>
                <c:pt idx="3">
                  <c:v>24.229654785191624</c:v>
                </c:pt>
                <c:pt idx="4">
                  <c:v>24.188259455510984</c:v>
                </c:pt>
                <c:pt idx="5">
                  <c:v>23.634849177355434</c:v>
                </c:pt>
                <c:pt idx="6">
                  <c:v>23.253808490291135</c:v>
                </c:pt>
                <c:pt idx="7">
                  <c:v>24.44827166029259</c:v>
                </c:pt>
                <c:pt idx="8">
                  <c:v>24.456235477507587</c:v>
                </c:pt>
                <c:pt idx="9">
                  <c:v>23.831543291697539</c:v>
                </c:pt>
                <c:pt idx="10">
                  <c:v>23.552669108105516</c:v>
                </c:pt>
                <c:pt idx="11">
                  <c:v>24.250146707718763</c:v>
                </c:pt>
                <c:pt idx="12">
                  <c:v>23.987748700334567</c:v>
                </c:pt>
                <c:pt idx="13">
                  <c:v>24.128916056404531</c:v>
                </c:pt>
                <c:pt idx="14">
                  <c:v>23.948151767937329</c:v>
                </c:pt>
                <c:pt idx="15">
                  <c:v>23.708440708077013</c:v>
                </c:pt>
                <c:pt idx="16">
                  <c:v>23.251803410447955</c:v>
                </c:pt>
                <c:pt idx="17">
                  <c:v>24.044329728002655</c:v>
                </c:pt>
                <c:pt idx="18">
                  <c:v>23.697789354626188</c:v>
                </c:pt>
                <c:pt idx="19">
                  <c:v>23.308464336972577</c:v>
                </c:pt>
                <c:pt idx="20">
                  <c:v>23.027499790344674</c:v>
                </c:pt>
                <c:pt idx="21">
                  <c:v>24.004257618745733</c:v>
                </c:pt>
                <c:pt idx="22">
                  <c:v>23.527835544214735</c:v>
                </c:pt>
                <c:pt idx="23">
                  <c:v>23.209224594822526</c:v>
                </c:pt>
                <c:pt idx="24">
                  <c:v>23.559079814570527</c:v>
                </c:pt>
                <c:pt idx="25">
                  <c:v>24.005154111201136</c:v>
                </c:pt>
                <c:pt idx="26">
                  <c:v>24.043723994688989</c:v>
                </c:pt>
                <c:pt idx="27">
                  <c:v>23.804159019417035</c:v>
                </c:pt>
                <c:pt idx="28">
                  <c:v>19.056836072309189</c:v>
                </c:pt>
                <c:pt idx="29">
                  <c:v>23.69642801708963</c:v>
                </c:pt>
                <c:pt idx="30">
                  <c:v>23.887061934472118</c:v>
                </c:pt>
                <c:pt idx="31">
                  <c:v>22.943886149385012</c:v>
                </c:pt>
                <c:pt idx="32">
                  <c:v>22.45917778045683</c:v>
                </c:pt>
                <c:pt idx="33">
                  <c:v>22.712083343389189</c:v>
                </c:pt>
                <c:pt idx="34">
                  <c:v>22.54694727332647</c:v>
                </c:pt>
                <c:pt idx="35">
                  <c:v>22.342598177290405</c:v>
                </c:pt>
                <c:pt idx="36">
                  <c:v>23.854821510390735</c:v>
                </c:pt>
                <c:pt idx="37">
                  <c:v>23.67625309314332</c:v>
                </c:pt>
                <c:pt idx="38">
                  <c:v>23.643910289876491</c:v>
                </c:pt>
                <c:pt idx="39">
                  <c:v>22.498455660171189</c:v>
                </c:pt>
                <c:pt idx="40">
                  <c:v>22.653563284675286</c:v>
                </c:pt>
                <c:pt idx="41">
                  <c:v>21.52465469030453</c:v>
                </c:pt>
                <c:pt idx="42">
                  <c:v>22.287393567758929</c:v>
                </c:pt>
                <c:pt idx="43">
                  <c:v>22.830690386630256</c:v>
                </c:pt>
                <c:pt idx="44">
                  <c:v>22.789063933011189</c:v>
                </c:pt>
                <c:pt idx="45">
                  <c:v>22.78587174633147</c:v>
                </c:pt>
                <c:pt idx="46">
                  <c:v>19.969222034146863</c:v>
                </c:pt>
                <c:pt idx="47">
                  <c:v>19.775374098173089</c:v>
                </c:pt>
                <c:pt idx="48">
                  <c:v>19.796437940305445</c:v>
                </c:pt>
                <c:pt idx="49">
                  <c:v>21.318256225201932</c:v>
                </c:pt>
                <c:pt idx="50">
                  <c:v>22.397680848331689</c:v>
                </c:pt>
                <c:pt idx="51">
                  <c:v>22.278862180520786</c:v>
                </c:pt>
                <c:pt idx="52">
                  <c:v>22.912895769974735</c:v>
                </c:pt>
                <c:pt idx="53">
                  <c:v>21.564763841988906</c:v>
                </c:pt>
                <c:pt idx="54">
                  <c:v>20.897358981886931</c:v>
                </c:pt>
                <c:pt idx="55">
                  <c:v>20.899041412387387</c:v>
                </c:pt>
                <c:pt idx="56">
                  <c:v>21.174061567640468</c:v>
                </c:pt>
                <c:pt idx="57">
                  <c:v>22.58824483683069</c:v>
                </c:pt>
                <c:pt idx="58">
                  <c:v>21.764046091486289</c:v>
                </c:pt>
                <c:pt idx="59">
                  <c:v>22.097465194817904</c:v>
                </c:pt>
              </c:numCache>
            </c:numRef>
          </c:yVal>
          <c:smooth val="1"/>
        </c:ser>
        <c:ser>
          <c:idx val="2"/>
          <c:order val="3"/>
          <c:tx>
            <c:v>concentrazione 1</c:v>
          </c:tx>
          <c:marker>
            <c:symbol val="none"/>
          </c:marker>
          <c:xVal>
            <c:numRef>
              <c:f>'Fattore di concentrazione'!$T$3:$T$62</c:f>
              <c:numCache>
                <c:formatCode>General</c:formatCode>
                <c:ptCount val="6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</c:numCache>
            </c:numRef>
          </c:xVal>
          <c:yVal>
            <c:numRef>
              <c:f>'Fattore di concentrazione'!$Z$3:$Z$62</c:f>
              <c:numCache>
                <c:formatCode>General</c:formatCode>
                <c:ptCount val="60"/>
                <c:pt idx="0">
                  <c:v>5.7110095539351384</c:v>
                </c:pt>
                <c:pt idx="1">
                  <c:v>5.8401831666683375</c:v>
                </c:pt>
                <c:pt idx="2">
                  <c:v>5.8412035322290814</c:v>
                </c:pt>
                <c:pt idx="3">
                  <c:v>5.8578363839626508</c:v>
                </c:pt>
                <c:pt idx="4">
                  <c:v>5.9560830722210794</c:v>
                </c:pt>
                <c:pt idx="5">
                  <c:v>6.2429087993786538</c:v>
                </c:pt>
                <c:pt idx="6">
                  <c:v>5.8535847562294467</c:v>
                </c:pt>
                <c:pt idx="7">
                  <c:v>5.734366005864743</c:v>
                </c:pt>
                <c:pt idx="8">
                  <c:v>5.7206086563718195</c:v>
                </c:pt>
                <c:pt idx="9">
                  <c:v>5.7126243182547327</c:v>
                </c:pt>
                <c:pt idx="10">
                  <c:v>5.6297397951783434</c:v>
                </c:pt>
                <c:pt idx="11">
                  <c:v>5.7220760985282375</c:v>
                </c:pt>
                <c:pt idx="12">
                  <c:v>5.7679677325296854</c:v>
                </c:pt>
                <c:pt idx="13">
                  <c:v>5.7288624707599274</c:v>
                </c:pt>
                <c:pt idx="14">
                  <c:v>5.7385241141295724</c:v>
                </c:pt>
                <c:pt idx="15">
                  <c:v>5.7904538835313524</c:v>
                </c:pt>
                <c:pt idx="16">
                  <c:v>5.8522454511934292</c:v>
                </c:pt>
                <c:pt idx="17">
                  <c:v>5.7456556745840084</c:v>
                </c:pt>
                <c:pt idx="18">
                  <c:v>5.8103046618053718</c:v>
                </c:pt>
                <c:pt idx="19">
                  <c:v>5.9022779190271324</c:v>
                </c:pt>
                <c:pt idx="20">
                  <c:v>5.9667840873942986</c:v>
                </c:pt>
                <c:pt idx="21">
                  <c:v>5.8141826628126845</c:v>
                </c:pt>
                <c:pt idx="22">
                  <c:v>5.7633026641137191</c:v>
                </c:pt>
                <c:pt idx="23">
                  <c:v>5.7480712711241733</c:v>
                </c:pt>
                <c:pt idx="24">
                  <c:v>5.8059206354156885</c:v>
                </c:pt>
                <c:pt idx="25">
                  <c:v>5.708738057633707</c:v>
                </c:pt>
                <c:pt idx="26">
                  <c:v>5.8682560153370495</c:v>
                </c:pt>
                <c:pt idx="27">
                  <c:v>5.7904310461544375</c:v>
                </c:pt>
                <c:pt idx="28">
                  <c:v>7.2283989422410793</c:v>
                </c:pt>
                <c:pt idx="29">
                  <c:v>5.8912440695356274</c:v>
                </c:pt>
                <c:pt idx="30">
                  <c:v>5.8089727632450652</c:v>
                </c:pt>
                <c:pt idx="31">
                  <c:v>5.9359405362193405</c:v>
                </c:pt>
                <c:pt idx="32">
                  <c:v>6.0212591815852434</c:v>
                </c:pt>
                <c:pt idx="33">
                  <c:v>5.9517681572837908</c:v>
                </c:pt>
                <c:pt idx="34">
                  <c:v>5.6773575634233042</c:v>
                </c:pt>
                <c:pt idx="35">
                  <c:v>5.7470468090127005</c:v>
                </c:pt>
                <c:pt idx="36">
                  <c:v>5.6991166438593845</c:v>
                </c:pt>
                <c:pt idx="37">
                  <c:v>5.6698344754781695</c:v>
                </c:pt>
                <c:pt idx="38">
                  <c:v>5.6383024292047832</c:v>
                </c:pt>
                <c:pt idx="39">
                  <c:v>5.903964470328031</c:v>
                </c:pt>
                <c:pt idx="40">
                  <c:v>5.6954806773203046</c:v>
                </c:pt>
                <c:pt idx="41">
                  <c:v>5.9941928833097782</c:v>
                </c:pt>
                <c:pt idx="42">
                  <c:v>5.7890543175478859</c:v>
                </c:pt>
                <c:pt idx="43">
                  <c:v>5.758299244021913</c:v>
                </c:pt>
                <c:pt idx="44">
                  <c:v>5.7964680087274694</c:v>
                </c:pt>
                <c:pt idx="45">
                  <c:v>5.7703851266272057</c:v>
                </c:pt>
                <c:pt idx="46">
                  <c:v>6.6629354384533563</c:v>
                </c:pt>
                <c:pt idx="47">
                  <c:v>6.7244837048180548</c:v>
                </c:pt>
                <c:pt idx="48">
                  <c:v>6.8037121204784565</c:v>
                </c:pt>
                <c:pt idx="49">
                  <c:v>6.2605856719981983</c:v>
                </c:pt>
                <c:pt idx="50">
                  <c:v>5.9123610163446934</c:v>
                </c:pt>
                <c:pt idx="51">
                  <c:v>5.9991658462933311</c:v>
                </c:pt>
                <c:pt idx="52">
                  <c:v>5.6969603322224955</c:v>
                </c:pt>
                <c:pt idx="53">
                  <c:v>6.0967127862308574</c:v>
                </c:pt>
                <c:pt idx="54">
                  <c:v>5.9416494093391883</c:v>
                </c:pt>
                <c:pt idx="55">
                  <c:v>5.9411710901667574</c:v>
                </c:pt>
                <c:pt idx="56">
                  <c:v>5.9663391390694338</c:v>
                </c:pt>
                <c:pt idx="57">
                  <c:v>6.1471765635767239</c:v>
                </c:pt>
                <c:pt idx="58">
                  <c:v>5.745396103249913</c:v>
                </c:pt>
                <c:pt idx="59">
                  <c:v>5.7762609080014133</c:v>
                </c:pt>
              </c:numCache>
            </c:numRef>
          </c:yVal>
          <c:smooth val="1"/>
        </c:ser>
        <c:axId val="78307712"/>
        <c:axId val="78309632"/>
      </c:scatterChart>
      <c:valAx>
        <c:axId val="78307712"/>
        <c:scaling>
          <c:orientation val="minMax"/>
          <c:max val="6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>
                    <a:latin typeface="Times New Roman" pitchFamily="18" charset="0"/>
                    <a:cs typeface="Times New Roman" pitchFamily="18" charset="0"/>
                  </a:rPr>
                  <a:t>Tempo</a:t>
                </a:r>
                <a:r>
                  <a:rPr lang="it-IT" baseline="0" dirty="0">
                    <a:latin typeface="Times New Roman" pitchFamily="18" charset="0"/>
                    <a:cs typeface="Times New Roman" pitchFamily="18" charset="0"/>
                  </a:rPr>
                  <a:t> [min</a:t>
                </a:r>
                <a:r>
                  <a:rPr lang="it-IT" baseline="0" dirty="0">
                    <a:latin typeface="+mn-lt"/>
                    <a:cs typeface="+mn-cs"/>
                  </a:rPr>
                  <a:t>]</a:t>
                </a:r>
                <a:endParaRPr lang="it-IT" dirty="0"/>
              </a:p>
            </c:rich>
          </c:tx>
          <c:layout>
            <c:manualLayout>
              <c:xMode val="edge"/>
              <c:yMode val="edge"/>
              <c:x val="0.46054983741366801"/>
              <c:y val="0.84392030541636842"/>
            </c:manualLayout>
          </c:layout>
        </c:title>
        <c:numFmt formatCode="General" sourceLinked="1"/>
        <c:majorTickMark val="none"/>
        <c:tickLblPos val="nextTo"/>
        <c:crossAx val="78309632"/>
        <c:crosses val="autoZero"/>
        <c:crossBetween val="midCat"/>
        <c:majorUnit val="5"/>
      </c:valAx>
      <c:valAx>
        <c:axId val="783096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>
                    <a:latin typeface="Times New Roman" pitchFamily="18" charset="0"/>
                    <a:cs typeface="Times New Roman" pitchFamily="18" charset="0"/>
                  </a:rPr>
                  <a:t>Fattore</a:t>
                </a:r>
                <a:r>
                  <a:rPr lang="it-IT" baseline="0" dirty="0">
                    <a:latin typeface="Times New Roman" pitchFamily="18" charset="0"/>
                    <a:cs typeface="Times New Roman" pitchFamily="18" charset="0"/>
                  </a:rPr>
                  <a:t> di concentrazione [Soli]</a:t>
                </a:r>
                <a:endParaRPr lang="it-IT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2.5028441410693991E-2"/>
              <c:y val="0.19152618706752594"/>
            </c:manualLayout>
          </c:layout>
        </c:title>
        <c:numFmt formatCode="General" sourceLinked="1"/>
        <c:majorTickMark val="none"/>
        <c:tickLblPos val="nextTo"/>
        <c:crossAx val="78307712"/>
        <c:crosses val="autoZero"/>
        <c:crossBetween val="midCat"/>
        <c:majorUnit val="20"/>
      </c:valAx>
    </c:plotArea>
    <c:legend>
      <c:legendPos val="b"/>
      <c:layout>
        <c:manualLayout>
          <c:xMode val="edge"/>
          <c:yMode val="edge"/>
          <c:x val="6.820241326489479E-2"/>
          <c:y val="0.89362532808398965"/>
          <c:w val="0.93179750861015465"/>
          <c:h val="8.3647399188740645E-2"/>
        </c:manualLayout>
      </c:layout>
    </c:legend>
    <c:plotVisOnly val="1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Corrente</a:t>
            </a:r>
            <a:endParaRPr lang="it-IT" dirty="0"/>
          </a:p>
        </c:rich>
      </c:tx>
    </c:title>
    <c:plotArea>
      <c:layout>
        <c:manualLayout>
          <c:layoutTarget val="inner"/>
          <c:xMode val="edge"/>
          <c:yMode val="edge"/>
          <c:x val="9.6337121962294048E-2"/>
          <c:y val="0.17813343864932732"/>
          <c:w val="0.84907075542331545"/>
          <c:h val="0.59151778441487857"/>
        </c:manualLayout>
      </c:layout>
      <c:scatterChart>
        <c:scatterStyle val="smoothMarker"/>
        <c:ser>
          <c:idx val="3"/>
          <c:order val="0"/>
          <c:tx>
            <c:v>1027 W/m2</c:v>
          </c:tx>
          <c:marker>
            <c:symbol val="none"/>
          </c:marker>
          <c:xVal>
            <c:numRef>
              <c:f>'29 maggio  (R=3,62 Ohm)'!$I$2:$I$121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'29 maggio  (R=3,62 Ohm)'!$K$2:$K$121</c:f>
              <c:numCache>
                <c:formatCode>General</c:formatCode>
                <c:ptCount val="120"/>
                <c:pt idx="0">
                  <c:v>0.74997546961328065</c:v>
                </c:pt>
                <c:pt idx="1">
                  <c:v>0.74806696132594741</c:v>
                </c:pt>
                <c:pt idx="2">
                  <c:v>0.74500160220996392</c:v>
                </c:pt>
                <c:pt idx="3">
                  <c:v>0.74146613259668503</c:v>
                </c:pt>
                <c:pt idx="4">
                  <c:v>0.75809994475138165</c:v>
                </c:pt>
                <c:pt idx="5">
                  <c:v>0.75979082872930093</c:v>
                </c:pt>
                <c:pt idx="6">
                  <c:v>0.75618243093922655</c:v>
                </c:pt>
                <c:pt idx="7">
                  <c:v>0.75175591160222544</c:v>
                </c:pt>
                <c:pt idx="8">
                  <c:v>0.7479627071823205</c:v>
                </c:pt>
                <c:pt idx="9">
                  <c:v>0.74521701657461115</c:v>
                </c:pt>
                <c:pt idx="10">
                  <c:v>0.74009232044198892</c:v>
                </c:pt>
                <c:pt idx="11">
                  <c:v>0.73933038674033158</c:v>
                </c:pt>
                <c:pt idx="12">
                  <c:v>0.75152723756908746</c:v>
                </c:pt>
                <c:pt idx="13">
                  <c:v>0.74918430939225356</c:v>
                </c:pt>
                <c:pt idx="14">
                  <c:v>0.74477801104974606</c:v>
                </c:pt>
                <c:pt idx="15">
                  <c:v>0.74517889502762469</c:v>
                </c:pt>
                <c:pt idx="16">
                  <c:v>0.73688353591160216</c:v>
                </c:pt>
                <c:pt idx="17">
                  <c:v>0.72893182320444205</c:v>
                </c:pt>
                <c:pt idx="18">
                  <c:v>0.72831563535913435</c:v>
                </c:pt>
                <c:pt idx="19">
                  <c:v>0.75168209944751374</c:v>
                </c:pt>
                <c:pt idx="20">
                  <c:v>0.75184878453040693</c:v>
                </c:pt>
                <c:pt idx="21">
                  <c:v>0.75172077348068922</c:v>
                </c:pt>
                <c:pt idx="22">
                  <c:v>0.75007773480662976</c:v>
                </c:pt>
                <c:pt idx="23">
                  <c:v>0.74740922651935648</c:v>
                </c:pt>
                <c:pt idx="24">
                  <c:v>0.74391828729281761</c:v>
                </c:pt>
                <c:pt idx="25">
                  <c:v>0.73803342541436467</c:v>
                </c:pt>
                <c:pt idx="26">
                  <c:v>0.75509679558012599</c:v>
                </c:pt>
                <c:pt idx="27">
                  <c:v>0.75393209944751383</c:v>
                </c:pt>
                <c:pt idx="28">
                  <c:v>0.75347806629835945</c:v>
                </c:pt>
                <c:pt idx="29">
                  <c:v>0.7494502762431261</c:v>
                </c:pt>
                <c:pt idx="30">
                  <c:v>0.7455074585635566</c:v>
                </c:pt>
                <c:pt idx="31">
                  <c:v>0.7391053038674037</c:v>
                </c:pt>
                <c:pt idx="32">
                  <c:v>0.75251524861880381</c:v>
                </c:pt>
                <c:pt idx="33">
                  <c:v>0.75040000000000062</c:v>
                </c:pt>
                <c:pt idx="34">
                  <c:v>0.7473253038674037</c:v>
                </c:pt>
                <c:pt idx="35">
                  <c:v>0.746624475138155</c:v>
                </c:pt>
                <c:pt idx="36">
                  <c:v>0.73790635359116064</c:v>
                </c:pt>
                <c:pt idx="37">
                  <c:v>0.73039408839779063</c:v>
                </c:pt>
                <c:pt idx="38">
                  <c:v>0.7227898342541752</c:v>
                </c:pt>
                <c:pt idx="39">
                  <c:v>0.75255381215471884</c:v>
                </c:pt>
                <c:pt idx="40">
                  <c:v>0.75314232044198892</c:v>
                </c:pt>
                <c:pt idx="41">
                  <c:v>0.7515985635359117</c:v>
                </c:pt>
                <c:pt idx="42">
                  <c:v>0.74877248618784564</c:v>
                </c:pt>
                <c:pt idx="43">
                  <c:v>0.74452701657461529</c:v>
                </c:pt>
                <c:pt idx="44">
                  <c:v>0.7547151933701941</c:v>
                </c:pt>
                <c:pt idx="45">
                  <c:v>0.754679613259715</c:v>
                </c:pt>
                <c:pt idx="46">
                  <c:v>0.75374569060776286</c:v>
                </c:pt>
                <c:pt idx="47">
                  <c:v>0.74640447513813912</c:v>
                </c:pt>
                <c:pt idx="48">
                  <c:v>0.74295005524863555</c:v>
                </c:pt>
                <c:pt idx="49">
                  <c:v>0.73975154696132595</c:v>
                </c:pt>
                <c:pt idx="50">
                  <c:v>0.73558701657460979</c:v>
                </c:pt>
                <c:pt idx="51">
                  <c:v>0.74112806629836181</c:v>
                </c:pt>
                <c:pt idx="52">
                  <c:v>0.74132541436466015</c:v>
                </c:pt>
                <c:pt idx="53">
                  <c:v>0.74223977900552485</c:v>
                </c:pt>
                <c:pt idx="54">
                  <c:v>0.74109044198895035</c:v>
                </c:pt>
                <c:pt idx="55">
                  <c:v>0.73895464088399065</c:v>
                </c:pt>
                <c:pt idx="56">
                  <c:v>0.73661088397790042</c:v>
                </c:pt>
                <c:pt idx="57">
                  <c:v>0.73381624309392268</c:v>
                </c:pt>
                <c:pt idx="58">
                  <c:v>0.73118895027624309</c:v>
                </c:pt>
                <c:pt idx="59">
                  <c:v>0.72649552486187863</c:v>
                </c:pt>
                <c:pt idx="60">
                  <c:v>0.74662375690609983</c:v>
                </c:pt>
                <c:pt idx="61">
                  <c:v>0.74530944751384243</c:v>
                </c:pt>
                <c:pt idx="62">
                  <c:v>0.75357220994475138</c:v>
                </c:pt>
                <c:pt idx="63">
                  <c:v>0.74722900552488969</c:v>
                </c:pt>
                <c:pt idx="64">
                  <c:v>0.73992679558011065</c:v>
                </c:pt>
                <c:pt idx="65">
                  <c:v>0.73620988950276245</c:v>
                </c:pt>
                <c:pt idx="66">
                  <c:v>0.7489166850828729</c:v>
                </c:pt>
                <c:pt idx="67">
                  <c:v>0.74939806629836181</c:v>
                </c:pt>
                <c:pt idx="68">
                  <c:v>0.74978640883977965</c:v>
                </c:pt>
                <c:pt idx="69">
                  <c:v>0.74877016574585631</c:v>
                </c:pt>
                <c:pt idx="70">
                  <c:v>0.75170392265193375</c:v>
                </c:pt>
                <c:pt idx="71">
                  <c:v>0.7520938674033375</c:v>
                </c:pt>
                <c:pt idx="72">
                  <c:v>0.75136143646412212</c:v>
                </c:pt>
                <c:pt idx="73">
                  <c:v>0.74943397790055244</c:v>
                </c:pt>
                <c:pt idx="74">
                  <c:v>0.74784823204423312</c:v>
                </c:pt>
                <c:pt idx="75">
                  <c:v>0.75552707182320433</c:v>
                </c:pt>
                <c:pt idx="76">
                  <c:v>0.7497398895027626</c:v>
                </c:pt>
                <c:pt idx="77">
                  <c:v>0.74888513812156199</c:v>
                </c:pt>
                <c:pt idx="78">
                  <c:v>0.75102276243093924</c:v>
                </c:pt>
                <c:pt idx="79">
                  <c:v>0.74778861878455194</c:v>
                </c:pt>
                <c:pt idx="80">
                  <c:v>0.74640552486187861</c:v>
                </c:pt>
                <c:pt idx="81">
                  <c:v>0.74824403314920773</c:v>
                </c:pt>
                <c:pt idx="82">
                  <c:v>0.74904348066298365</c:v>
                </c:pt>
                <c:pt idx="83">
                  <c:v>0.75182707182320463</c:v>
                </c:pt>
                <c:pt idx="84">
                  <c:v>0.75162204419891065</c:v>
                </c:pt>
                <c:pt idx="85">
                  <c:v>0.75005386740333369</c:v>
                </c:pt>
                <c:pt idx="86">
                  <c:v>0.74712767955803316</c:v>
                </c:pt>
                <c:pt idx="87">
                  <c:v>0.74881386740333178</c:v>
                </c:pt>
                <c:pt idx="88">
                  <c:v>0.74559071823204415</c:v>
                </c:pt>
                <c:pt idx="89">
                  <c:v>0.74530082872928183</c:v>
                </c:pt>
                <c:pt idx="90">
                  <c:v>0.74279331491712763</c:v>
                </c:pt>
                <c:pt idx="91">
                  <c:v>0.7523629834254143</c:v>
                </c:pt>
                <c:pt idx="92">
                  <c:v>0.75493143646413308</c:v>
                </c:pt>
                <c:pt idx="93">
                  <c:v>0.75085845303870791</c:v>
                </c:pt>
                <c:pt idx="94">
                  <c:v>0.74784745856357338</c:v>
                </c:pt>
                <c:pt idx="95">
                  <c:v>0.74462994475139632</c:v>
                </c:pt>
                <c:pt idx="96">
                  <c:v>0.74017171270720061</c:v>
                </c:pt>
                <c:pt idx="97">
                  <c:v>0.73250801104972374</c:v>
                </c:pt>
                <c:pt idx="98">
                  <c:v>0.71092475138121569</c:v>
                </c:pt>
                <c:pt idx="99">
                  <c:v>0.74947386740333122</c:v>
                </c:pt>
                <c:pt idx="100">
                  <c:v>0.75074828729283805</c:v>
                </c:pt>
                <c:pt idx="101">
                  <c:v>0.75070657458563561</c:v>
                </c:pt>
                <c:pt idx="102">
                  <c:v>0.7500770718232046</c:v>
                </c:pt>
                <c:pt idx="103">
                  <c:v>0.74624679558011064</c:v>
                </c:pt>
                <c:pt idx="104">
                  <c:v>0.74840314917127049</c:v>
                </c:pt>
                <c:pt idx="105">
                  <c:v>0.74943502762432679</c:v>
                </c:pt>
                <c:pt idx="106">
                  <c:v>0.74979044198895062</c:v>
                </c:pt>
                <c:pt idx="107">
                  <c:v>0.74801414364640884</c:v>
                </c:pt>
                <c:pt idx="108">
                  <c:v>0.74471972375690609</c:v>
                </c:pt>
                <c:pt idx="109">
                  <c:v>0.72751900552486193</c:v>
                </c:pt>
                <c:pt idx="110">
                  <c:v>0.7407958563536392</c:v>
                </c:pt>
                <c:pt idx="111">
                  <c:v>0.73690320441990065</c:v>
                </c:pt>
                <c:pt idx="112">
                  <c:v>0.73442524861881275</c:v>
                </c:pt>
                <c:pt idx="113">
                  <c:v>0.72916718232044198</c:v>
                </c:pt>
                <c:pt idx="114">
                  <c:v>0.72779259668511243</c:v>
                </c:pt>
                <c:pt idx="115">
                  <c:v>0.74454872928176796</c:v>
                </c:pt>
                <c:pt idx="116">
                  <c:v>0.74286740331491763</c:v>
                </c:pt>
                <c:pt idx="117">
                  <c:v>0.74171668508287292</c:v>
                </c:pt>
                <c:pt idx="118">
                  <c:v>0.74325745856356085</c:v>
                </c:pt>
                <c:pt idx="119">
                  <c:v>0.7404258563536279</c:v>
                </c:pt>
              </c:numCache>
            </c:numRef>
          </c:yVal>
          <c:smooth val="1"/>
        </c:ser>
        <c:ser>
          <c:idx val="1"/>
          <c:order val="1"/>
          <c:tx>
            <c:v>956 W/m2</c:v>
          </c:tx>
          <c:marker>
            <c:symbol val="none"/>
          </c:marker>
          <c:xVal>
            <c:numRef>
              <c:f>'19 maggio  (R=3,62 Ohm)'!$I$2:$I$121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'19 maggio  (R=3,62 Ohm)'!$K$2:$K$121</c:f>
              <c:numCache>
                <c:formatCode>General</c:formatCode>
                <c:ptCount val="120"/>
                <c:pt idx="0">
                  <c:v>0.72370629834254163</c:v>
                </c:pt>
                <c:pt idx="1">
                  <c:v>0.71654060773480865</c:v>
                </c:pt>
                <c:pt idx="2">
                  <c:v>0.71484281767960023</c:v>
                </c:pt>
                <c:pt idx="3">
                  <c:v>0.71277154696132605</c:v>
                </c:pt>
                <c:pt idx="4">
                  <c:v>0.70773563535914308</c:v>
                </c:pt>
                <c:pt idx="5">
                  <c:v>0.72470215469613264</c:v>
                </c:pt>
                <c:pt idx="6">
                  <c:v>0.72430762430940065</c:v>
                </c:pt>
                <c:pt idx="7">
                  <c:v>0.72677254143646408</c:v>
                </c:pt>
                <c:pt idx="8">
                  <c:v>0.72891972375690606</c:v>
                </c:pt>
                <c:pt idx="9">
                  <c:v>0.71962121546964108</c:v>
                </c:pt>
                <c:pt idx="10">
                  <c:v>0.71780767955803093</c:v>
                </c:pt>
                <c:pt idx="11">
                  <c:v>0.70191237569060749</c:v>
                </c:pt>
                <c:pt idx="12">
                  <c:v>0.72886508287292817</c:v>
                </c:pt>
                <c:pt idx="13">
                  <c:v>0.72825541436465902</c:v>
                </c:pt>
                <c:pt idx="14">
                  <c:v>0.73501585635362465</c:v>
                </c:pt>
                <c:pt idx="15">
                  <c:v>0.72866779005524851</c:v>
                </c:pt>
                <c:pt idx="16">
                  <c:v>0.73053618784528418</c:v>
                </c:pt>
                <c:pt idx="17">
                  <c:v>0.7224254696132596</c:v>
                </c:pt>
                <c:pt idx="18">
                  <c:v>0.71124165745860701</c:v>
                </c:pt>
                <c:pt idx="19">
                  <c:v>0.7271006077348221</c:v>
                </c:pt>
                <c:pt idx="20">
                  <c:v>0.72672646408841568</c:v>
                </c:pt>
                <c:pt idx="21">
                  <c:v>0.72746790055248611</c:v>
                </c:pt>
                <c:pt idx="22">
                  <c:v>0.72768668508287293</c:v>
                </c:pt>
                <c:pt idx="23">
                  <c:v>0.72328314917127057</c:v>
                </c:pt>
                <c:pt idx="24">
                  <c:v>0.71839607734806665</c:v>
                </c:pt>
                <c:pt idx="25">
                  <c:v>0.71536033149171252</c:v>
                </c:pt>
                <c:pt idx="26">
                  <c:v>0.73658441988950274</c:v>
                </c:pt>
                <c:pt idx="27">
                  <c:v>0.7355079005524866</c:v>
                </c:pt>
                <c:pt idx="28">
                  <c:v>0.73040955801104979</c:v>
                </c:pt>
                <c:pt idx="29">
                  <c:v>0.73516348066298332</c:v>
                </c:pt>
                <c:pt idx="30">
                  <c:v>0.71791458563535859</c:v>
                </c:pt>
                <c:pt idx="31">
                  <c:v>0.71147574585633755</c:v>
                </c:pt>
                <c:pt idx="32">
                  <c:v>0.71523176795580112</c:v>
                </c:pt>
                <c:pt idx="33">
                  <c:v>0.71982895027624361</c:v>
                </c:pt>
                <c:pt idx="34">
                  <c:v>0.71724022099449425</c:v>
                </c:pt>
                <c:pt idx="35">
                  <c:v>0.70659828729281771</c:v>
                </c:pt>
                <c:pt idx="36">
                  <c:v>0.71737127071823203</c:v>
                </c:pt>
                <c:pt idx="37">
                  <c:v>0.69459618784528709</c:v>
                </c:pt>
                <c:pt idx="38">
                  <c:v>0.68623878453038678</c:v>
                </c:pt>
                <c:pt idx="39">
                  <c:v>0.73094845303870892</c:v>
                </c:pt>
                <c:pt idx="40">
                  <c:v>0.73320077348066304</c:v>
                </c:pt>
                <c:pt idx="41">
                  <c:v>0.73570348066298363</c:v>
                </c:pt>
                <c:pt idx="42">
                  <c:v>0.72951944751383124</c:v>
                </c:pt>
                <c:pt idx="43">
                  <c:v>0.71872668508287285</c:v>
                </c:pt>
                <c:pt idx="44">
                  <c:v>0.72991314917127059</c:v>
                </c:pt>
                <c:pt idx="45">
                  <c:v>0.68465972375690609</c:v>
                </c:pt>
                <c:pt idx="46">
                  <c:v>0.73359403314920268</c:v>
                </c:pt>
                <c:pt idx="47">
                  <c:v>0.72827972375690608</c:v>
                </c:pt>
                <c:pt idx="48">
                  <c:v>0.72823116022099443</c:v>
                </c:pt>
                <c:pt idx="49">
                  <c:v>0.72566281767959195</c:v>
                </c:pt>
                <c:pt idx="50">
                  <c:v>0.72912541436466216</c:v>
                </c:pt>
                <c:pt idx="51">
                  <c:v>0.70929580110499124</c:v>
                </c:pt>
                <c:pt idx="52">
                  <c:v>0.69208674033149176</c:v>
                </c:pt>
                <c:pt idx="53">
                  <c:v>0.73726756906077351</c:v>
                </c:pt>
                <c:pt idx="54">
                  <c:v>0.73744524861881766</c:v>
                </c:pt>
                <c:pt idx="55">
                  <c:v>0.7378001104972377</c:v>
                </c:pt>
                <c:pt idx="56">
                  <c:v>0.73497563535914956</c:v>
                </c:pt>
                <c:pt idx="57">
                  <c:v>0.72998276243093929</c:v>
                </c:pt>
                <c:pt idx="58">
                  <c:v>0.72102309392265196</c:v>
                </c:pt>
                <c:pt idx="59">
                  <c:v>0.7322218232044444</c:v>
                </c:pt>
                <c:pt idx="60">
                  <c:v>0.73826005524861882</c:v>
                </c:pt>
                <c:pt idx="61">
                  <c:v>0.73424701657462166</c:v>
                </c:pt>
                <c:pt idx="62">
                  <c:v>0.73337215469613271</c:v>
                </c:pt>
                <c:pt idx="63">
                  <c:v>0.73909817679560064</c:v>
                </c:pt>
                <c:pt idx="64">
                  <c:v>0.73764088397790062</c:v>
                </c:pt>
                <c:pt idx="65">
                  <c:v>0.72967099447515782</c:v>
                </c:pt>
                <c:pt idx="66">
                  <c:v>0.71026933701659145</c:v>
                </c:pt>
                <c:pt idx="67">
                  <c:v>0.74048303867403364</c:v>
                </c:pt>
                <c:pt idx="68">
                  <c:v>0.73920309392265149</c:v>
                </c:pt>
                <c:pt idx="69">
                  <c:v>0.72960138121546969</c:v>
                </c:pt>
                <c:pt idx="70">
                  <c:v>0.71718580110497265</c:v>
                </c:pt>
                <c:pt idx="71">
                  <c:v>0.73675281767959899</c:v>
                </c:pt>
                <c:pt idx="72">
                  <c:v>0.73327817679559948</c:v>
                </c:pt>
                <c:pt idx="73">
                  <c:v>0.73259281767959017</c:v>
                </c:pt>
                <c:pt idx="74">
                  <c:v>0.728330773480663</c:v>
                </c:pt>
                <c:pt idx="75">
                  <c:v>0.72756541436464084</c:v>
                </c:pt>
                <c:pt idx="76">
                  <c:v>0.72116662983423496</c:v>
                </c:pt>
                <c:pt idx="77">
                  <c:v>0.73216458563535858</c:v>
                </c:pt>
                <c:pt idx="78">
                  <c:v>0.72973165745860724</c:v>
                </c:pt>
                <c:pt idx="79">
                  <c:v>0.72910447513814081</c:v>
                </c:pt>
                <c:pt idx="80">
                  <c:v>0.72818806629834265</c:v>
                </c:pt>
                <c:pt idx="81">
                  <c:v>0.73966215469613261</c:v>
                </c:pt>
                <c:pt idx="82">
                  <c:v>0.71863745856356498</c:v>
                </c:pt>
                <c:pt idx="83">
                  <c:v>0.70942187845305804</c:v>
                </c:pt>
                <c:pt idx="84">
                  <c:v>0.72690265193370163</c:v>
                </c:pt>
                <c:pt idx="85">
                  <c:v>0.73675624309392262</c:v>
                </c:pt>
                <c:pt idx="86">
                  <c:v>0.73857033149171269</c:v>
                </c:pt>
                <c:pt idx="87">
                  <c:v>0.73570093922653645</c:v>
                </c:pt>
                <c:pt idx="88">
                  <c:v>0.73569779005524871</c:v>
                </c:pt>
                <c:pt idx="89">
                  <c:v>0.73803834254143663</c:v>
                </c:pt>
                <c:pt idx="90">
                  <c:v>0.73584872928176792</c:v>
                </c:pt>
                <c:pt idx="91">
                  <c:v>0.72155745856355502</c:v>
                </c:pt>
                <c:pt idx="92">
                  <c:v>0.70709817679560005</c:v>
                </c:pt>
                <c:pt idx="93">
                  <c:v>0.68245287292819401</c:v>
                </c:pt>
                <c:pt idx="94">
                  <c:v>0.68245287292819401</c:v>
                </c:pt>
                <c:pt idx="95">
                  <c:v>0.68245287292819401</c:v>
                </c:pt>
                <c:pt idx="96">
                  <c:v>0.73550464088397793</c:v>
                </c:pt>
                <c:pt idx="97">
                  <c:v>0.72896828729281771</c:v>
                </c:pt>
                <c:pt idx="98">
                  <c:v>0.72561723756908736</c:v>
                </c:pt>
                <c:pt idx="99">
                  <c:v>0.71231900552486183</c:v>
                </c:pt>
                <c:pt idx="100">
                  <c:v>0.69190265193370182</c:v>
                </c:pt>
                <c:pt idx="101">
                  <c:v>0.66265900552490264</c:v>
                </c:pt>
                <c:pt idx="102">
                  <c:v>0.66265900552490264</c:v>
                </c:pt>
                <c:pt idx="103">
                  <c:v>0.70500364640885926</c:v>
                </c:pt>
                <c:pt idx="104">
                  <c:v>0.70838281767957934</c:v>
                </c:pt>
                <c:pt idx="105">
                  <c:v>0.70509646408839965</c:v>
                </c:pt>
                <c:pt idx="106">
                  <c:v>0.71351784530386742</c:v>
                </c:pt>
                <c:pt idx="107">
                  <c:v>0.71311856353591152</c:v>
                </c:pt>
                <c:pt idx="108">
                  <c:v>0.72228911602211165</c:v>
                </c:pt>
                <c:pt idx="109">
                  <c:v>0.73627403314920326</c:v>
                </c:pt>
                <c:pt idx="110">
                  <c:v>0.73052795580110497</c:v>
                </c:pt>
                <c:pt idx="111">
                  <c:v>0.72518558011049761</c:v>
                </c:pt>
                <c:pt idx="112">
                  <c:v>0.71316160220994473</c:v>
                </c:pt>
                <c:pt idx="113">
                  <c:v>0.70064823204423132</c:v>
                </c:pt>
                <c:pt idx="114">
                  <c:v>0.67836464088397785</c:v>
                </c:pt>
                <c:pt idx="115">
                  <c:v>0.65257408839779063</c:v>
                </c:pt>
                <c:pt idx="116">
                  <c:v>0.65257408839779063</c:v>
                </c:pt>
                <c:pt idx="117">
                  <c:v>0.71696674033149166</c:v>
                </c:pt>
                <c:pt idx="118">
                  <c:v>0.68867033149171275</c:v>
                </c:pt>
                <c:pt idx="119">
                  <c:v>0.68562867403317662</c:v>
                </c:pt>
              </c:numCache>
            </c:numRef>
          </c:yVal>
          <c:smooth val="1"/>
        </c:ser>
        <c:ser>
          <c:idx val="0"/>
          <c:order val="2"/>
          <c:tx>
            <c:v>710 W/m2</c:v>
          </c:tx>
          <c:marker>
            <c:symbol val="none"/>
          </c:marker>
          <c:xVal>
            <c:numRef>
              <c:f>'15 maggio (R=3,62 Ohm)'!$I$2:$I$121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'15 maggio (R=3,62 Ohm)'!$K$2:$K$121</c:f>
              <c:numCache>
                <c:formatCode>General</c:formatCode>
                <c:ptCount val="120"/>
                <c:pt idx="0">
                  <c:v>0.20359414364641401</c:v>
                </c:pt>
                <c:pt idx="1">
                  <c:v>0.29073132596685086</c:v>
                </c:pt>
                <c:pt idx="2">
                  <c:v>0.27013677348067089</c:v>
                </c:pt>
                <c:pt idx="3">
                  <c:v>0.43995342541436488</c:v>
                </c:pt>
                <c:pt idx="4">
                  <c:v>0.47360082872928388</c:v>
                </c:pt>
                <c:pt idx="5">
                  <c:v>0.43270458563536823</c:v>
                </c:pt>
                <c:pt idx="6">
                  <c:v>0.25039818784530382</c:v>
                </c:pt>
                <c:pt idx="7">
                  <c:v>0.42231353591161341</c:v>
                </c:pt>
                <c:pt idx="8">
                  <c:v>0.35489265193370989</c:v>
                </c:pt>
                <c:pt idx="9">
                  <c:v>0.38581381215471239</c:v>
                </c:pt>
                <c:pt idx="10">
                  <c:v>0.41124988950276242</c:v>
                </c:pt>
                <c:pt idx="11">
                  <c:v>0.45986911602209946</c:v>
                </c:pt>
                <c:pt idx="12">
                  <c:v>0.52115983425416146</c:v>
                </c:pt>
                <c:pt idx="13">
                  <c:v>0.38502651933703497</c:v>
                </c:pt>
                <c:pt idx="14">
                  <c:v>0.39512248618786783</c:v>
                </c:pt>
                <c:pt idx="15">
                  <c:v>0.53768270718232036</c:v>
                </c:pt>
                <c:pt idx="16">
                  <c:v>0.52496016574583393</c:v>
                </c:pt>
                <c:pt idx="17">
                  <c:v>0.50317071823204418</c:v>
                </c:pt>
                <c:pt idx="18">
                  <c:v>0.31756745856353574</c:v>
                </c:pt>
                <c:pt idx="19">
                  <c:v>0.24053164640883976</c:v>
                </c:pt>
                <c:pt idx="20">
                  <c:v>0.51592618784528699</c:v>
                </c:pt>
                <c:pt idx="21">
                  <c:v>0.48258861878453996</c:v>
                </c:pt>
                <c:pt idx="22">
                  <c:v>0.43031353591161442</c:v>
                </c:pt>
                <c:pt idx="23">
                  <c:v>0.40160961325968086</c:v>
                </c:pt>
                <c:pt idx="24">
                  <c:v>0.38675834254143643</c:v>
                </c:pt>
                <c:pt idx="25">
                  <c:v>0.22407754696132595</c:v>
                </c:pt>
                <c:pt idx="26">
                  <c:v>4.3096392265193392E-2</c:v>
                </c:pt>
                <c:pt idx="27">
                  <c:v>1.5705075138121565E-2</c:v>
                </c:pt>
                <c:pt idx="28">
                  <c:v>6.3869850828729313E-2</c:v>
                </c:pt>
                <c:pt idx="29">
                  <c:v>0.43617270718233253</c:v>
                </c:pt>
                <c:pt idx="30">
                  <c:v>0.35734303867403311</c:v>
                </c:pt>
                <c:pt idx="31">
                  <c:v>0.40835116022099482</c:v>
                </c:pt>
                <c:pt idx="32">
                  <c:v>0.43712292817679582</c:v>
                </c:pt>
                <c:pt idx="33">
                  <c:v>0.42683828729283479</c:v>
                </c:pt>
                <c:pt idx="34">
                  <c:v>0.41749524861878429</c:v>
                </c:pt>
                <c:pt idx="35">
                  <c:v>0.42443817679558032</c:v>
                </c:pt>
                <c:pt idx="36">
                  <c:v>0.42989491712708727</c:v>
                </c:pt>
                <c:pt idx="37">
                  <c:v>0.49527519337017417</c:v>
                </c:pt>
                <c:pt idx="38">
                  <c:v>0.48927580110498475</c:v>
                </c:pt>
                <c:pt idx="39">
                  <c:v>0.4946527071823294</c:v>
                </c:pt>
                <c:pt idx="40">
                  <c:v>0.49277469613260788</c:v>
                </c:pt>
                <c:pt idx="41">
                  <c:v>0.39058436464090096</c:v>
                </c:pt>
                <c:pt idx="42">
                  <c:v>0.43984441988951922</c:v>
                </c:pt>
                <c:pt idx="43">
                  <c:v>0.52173281767958279</c:v>
                </c:pt>
                <c:pt idx="44">
                  <c:v>0.5153252486188038</c:v>
                </c:pt>
                <c:pt idx="45">
                  <c:v>0.48862436464089726</c:v>
                </c:pt>
                <c:pt idx="46">
                  <c:v>0.46829044198895031</c:v>
                </c:pt>
                <c:pt idx="47">
                  <c:v>0.13489656353591159</c:v>
                </c:pt>
                <c:pt idx="48">
                  <c:v>3.6716071823204431E-2</c:v>
                </c:pt>
                <c:pt idx="49">
                  <c:v>1.1683781215470387E-2</c:v>
                </c:pt>
                <c:pt idx="50">
                  <c:v>2.2931869613260859E-2</c:v>
                </c:pt>
                <c:pt idx="51">
                  <c:v>2.6367524861878448E-3</c:v>
                </c:pt>
                <c:pt idx="52">
                  <c:v>2.1017718232044292E-3</c:v>
                </c:pt>
                <c:pt idx="53">
                  <c:v>1.6947686187845305E-2</c:v>
                </c:pt>
                <c:pt idx="54">
                  <c:v>1.2361157458563945E-3</c:v>
                </c:pt>
                <c:pt idx="55">
                  <c:v>9.5874088397795228E-4</c:v>
                </c:pt>
                <c:pt idx="56">
                  <c:v>2.4235066298342552E-3</c:v>
                </c:pt>
                <c:pt idx="57">
                  <c:v>1.1686613259668884E-2</c:v>
                </c:pt>
                <c:pt idx="58">
                  <c:v>0.34098270718233326</c:v>
                </c:pt>
                <c:pt idx="59">
                  <c:v>0.38565635359116035</c:v>
                </c:pt>
                <c:pt idx="60">
                  <c:v>0.1063157900552486</c:v>
                </c:pt>
                <c:pt idx="61">
                  <c:v>0.2124286187845304</c:v>
                </c:pt>
                <c:pt idx="62">
                  <c:v>9.1286574585635355E-2</c:v>
                </c:pt>
                <c:pt idx="63">
                  <c:v>3.6228580110497237E-3</c:v>
                </c:pt>
                <c:pt idx="64">
                  <c:v>2.3379530386740351E-3</c:v>
                </c:pt>
                <c:pt idx="65">
                  <c:v>1.612001657458564E-3</c:v>
                </c:pt>
                <c:pt idx="66">
                  <c:v>5.1997939226519414E-2</c:v>
                </c:pt>
                <c:pt idx="67">
                  <c:v>0.14161325966850827</c:v>
                </c:pt>
                <c:pt idx="68">
                  <c:v>0.17611302762430939</c:v>
                </c:pt>
                <c:pt idx="69">
                  <c:v>0.10264572375691058</c:v>
                </c:pt>
                <c:pt idx="70">
                  <c:v>7.5122790055251187E-3</c:v>
                </c:pt>
                <c:pt idx="71">
                  <c:v>6.6823828729281762E-2</c:v>
                </c:pt>
                <c:pt idx="72">
                  <c:v>0.50020972375689998</c:v>
                </c:pt>
                <c:pt idx="73">
                  <c:v>0.40522027624309392</c:v>
                </c:pt>
                <c:pt idx="74">
                  <c:v>0.51198751381215457</c:v>
                </c:pt>
                <c:pt idx="75">
                  <c:v>0.52280110497237553</c:v>
                </c:pt>
                <c:pt idx="76">
                  <c:v>0.52237281767957866</c:v>
                </c:pt>
                <c:pt idx="77">
                  <c:v>0.14013236464088397</c:v>
                </c:pt>
                <c:pt idx="78">
                  <c:v>0.16305150276243094</c:v>
                </c:pt>
                <c:pt idx="79">
                  <c:v>1.8597310497237583E-2</c:v>
                </c:pt>
                <c:pt idx="80">
                  <c:v>6.2934580110497514E-3</c:v>
                </c:pt>
                <c:pt idx="81">
                  <c:v>0.2160489060773553</c:v>
                </c:pt>
                <c:pt idx="82">
                  <c:v>0.27149149171270731</c:v>
                </c:pt>
                <c:pt idx="83">
                  <c:v>0.4871403867403315</c:v>
                </c:pt>
                <c:pt idx="84">
                  <c:v>5.0679850828729285E-2</c:v>
                </c:pt>
                <c:pt idx="85">
                  <c:v>0.13881724861878453</c:v>
                </c:pt>
                <c:pt idx="86">
                  <c:v>0.15888129281768479</c:v>
                </c:pt>
                <c:pt idx="87">
                  <c:v>0.30690348066299161</c:v>
                </c:pt>
                <c:pt idx="88">
                  <c:v>0.14425969060773491</c:v>
                </c:pt>
                <c:pt idx="89">
                  <c:v>0.47770966850828728</c:v>
                </c:pt>
                <c:pt idx="90">
                  <c:v>0.54240138121545856</c:v>
                </c:pt>
                <c:pt idx="91">
                  <c:v>0.56569845303870792</c:v>
                </c:pt>
                <c:pt idx="92">
                  <c:v>0.55668121546963023</c:v>
                </c:pt>
                <c:pt idx="93">
                  <c:v>0.38817226519338466</c:v>
                </c:pt>
                <c:pt idx="94">
                  <c:v>0.49136077348068147</c:v>
                </c:pt>
                <c:pt idx="95">
                  <c:v>0.52821209944751357</c:v>
                </c:pt>
                <c:pt idx="96">
                  <c:v>0.48059116022099446</c:v>
                </c:pt>
                <c:pt idx="97">
                  <c:v>0.53782259668510135</c:v>
                </c:pt>
                <c:pt idx="98">
                  <c:v>0.55729408839779015</c:v>
                </c:pt>
                <c:pt idx="99">
                  <c:v>0.56721331491712657</c:v>
                </c:pt>
                <c:pt idx="100">
                  <c:v>0.52716292817679256</c:v>
                </c:pt>
                <c:pt idx="101">
                  <c:v>0.51482060773480665</c:v>
                </c:pt>
                <c:pt idx="102">
                  <c:v>0.49098508287293785</c:v>
                </c:pt>
                <c:pt idx="103">
                  <c:v>5.0184154696132577E-2</c:v>
                </c:pt>
                <c:pt idx="104">
                  <c:v>0.16499272928176795</c:v>
                </c:pt>
                <c:pt idx="105">
                  <c:v>0.60597662983425349</c:v>
                </c:pt>
                <c:pt idx="106">
                  <c:v>0.57914950276243093</c:v>
                </c:pt>
                <c:pt idx="107">
                  <c:v>0.5900735359115995</c:v>
                </c:pt>
                <c:pt idx="108">
                  <c:v>0.19632123756906344</c:v>
                </c:pt>
                <c:pt idx="109">
                  <c:v>0.11501323756906075</c:v>
                </c:pt>
                <c:pt idx="110">
                  <c:v>0.35067303867403316</c:v>
                </c:pt>
                <c:pt idx="111">
                  <c:v>0.38641806629835945</c:v>
                </c:pt>
                <c:pt idx="112">
                  <c:v>0.47679607734807411</c:v>
                </c:pt>
                <c:pt idx="113">
                  <c:v>0.47045729281768761</c:v>
                </c:pt>
                <c:pt idx="114">
                  <c:v>0.53932651933701659</c:v>
                </c:pt>
                <c:pt idx="115">
                  <c:v>0.46337911602209947</c:v>
                </c:pt>
                <c:pt idx="116">
                  <c:v>0.51855281767955863</c:v>
                </c:pt>
                <c:pt idx="117">
                  <c:v>0.51421712707180856</c:v>
                </c:pt>
                <c:pt idx="118">
                  <c:v>0.51480817679559165</c:v>
                </c:pt>
                <c:pt idx="119">
                  <c:v>0.4996361325966851</c:v>
                </c:pt>
              </c:numCache>
            </c:numRef>
          </c:yVal>
          <c:smooth val="1"/>
        </c:ser>
        <c:ser>
          <c:idx val="2"/>
          <c:order val="3"/>
          <c:tx>
            <c:v>561 W/m2</c:v>
          </c:tx>
          <c:marker>
            <c:symbol val="none"/>
          </c:marker>
          <c:xVal>
            <c:numRef>
              <c:f>'22 maggio  (R=3,62 Ohm)'!$I$2:$I$121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'22 maggio  (R=3,62 Ohm)'!$K$2:$K$121</c:f>
              <c:numCache>
                <c:formatCode>General</c:formatCode>
                <c:ptCount val="120"/>
                <c:pt idx="0">
                  <c:v>0.71950591160220989</c:v>
                </c:pt>
                <c:pt idx="1">
                  <c:v>0.71292961325970605</c:v>
                </c:pt>
                <c:pt idx="2">
                  <c:v>0.6936036464088654</c:v>
                </c:pt>
                <c:pt idx="3">
                  <c:v>0.74139220994475141</c:v>
                </c:pt>
                <c:pt idx="4">
                  <c:v>0.73703817679559924</c:v>
                </c:pt>
                <c:pt idx="5">
                  <c:v>0.7354810497237565</c:v>
                </c:pt>
                <c:pt idx="6">
                  <c:v>0.73315751381215477</c:v>
                </c:pt>
                <c:pt idx="7">
                  <c:v>0.72978475138121568</c:v>
                </c:pt>
                <c:pt idx="8">
                  <c:v>0.70041502762430963</c:v>
                </c:pt>
                <c:pt idx="9">
                  <c:v>0.24592961325966853</c:v>
                </c:pt>
                <c:pt idx="10">
                  <c:v>0.74256828729281754</c:v>
                </c:pt>
                <c:pt idx="11">
                  <c:v>0.74031999999999998</c:v>
                </c:pt>
                <c:pt idx="12">
                  <c:v>0.74020618784530356</c:v>
                </c:pt>
                <c:pt idx="13">
                  <c:v>0.73212591160221063</c:v>
                </c:pt>
                <c:pt idx="14">
                  <c:v>0.22111898342541444</c:v>
                </c:pt>
                <c:pt idx="15">
                  <c:v>0.74585607734809711</c:v>
                </c:pt>
                <c:pt idx="16">
                  <c:v>0.74371817679559926</c:v>
                </c:pt>
                <c:pt idx="17">
                  <c:v>2.417142099447514E-2</c:v>
                </c:pt>
                <c:pt idx="18">
                  <c:v>7.9773364640883984E-2</c:v>
                </c:pt>
                <c:pt idx="19">
                  <c:v>5.3387729281767953E-3</c:v>
                </c:pt>
                <c:pt idx="20">
                  <c:v>9.7531270718234566E-4</c:v>
                </c:pt>
                <c:pt idx="21">
                  <c:v>0.70444055248620063</c:v>
                </c:pt>
                <c:pt idx="22">
                  <c:v>0.74261629834254161</c:v>
                </c:pt>
                <c:pt idx="23">
                  <c:v>0.72949972375690608</c:v>
                </c:pt>
                <c:pt idx="24">
                  <c:v>9.2592165745861241E-3</c:v>
                </c:pt>
                <c:pt idx="25">
                  <c:v>1.3407629834254241E-3</c:v>
                </c:pt>
                <c:pt idx="26">
                  <c:v>7.9477209944754429E-4</c:v>
                </c:pt>
                <c:pt idx="27">
                  <c:v>3.9294116022100861E-4</c:v>
                </c:pt>
                <c:pt idx="28">
                  <c:v>4.1972845303867257E-4</c:v>
                </c:pt>
                <c:pt idx="29">
                  <c:v>4.2925883977900563E-4</c:v>
                </c:pt>
                <c:pt idx="30">
                  <c:v>1.9228921546961854E-2</c:v>
                </c:pt>
                <c:pt idx="31">
                  <c:v>2.6047546961326926E-3</c:v>
                </c:pt>
                <c:pt idx="32">
                  <c:v>6.5228176795580105E-4</c:v>
                </c:pt>
                <c:pt idx="33">
                  <c:v>5.3569088397790077E-4</c:v>
                </c:pt>
                <c:pt idx="34">
                  <c:v>2.9585828729281852E-4</c:v>
                </c:pt>
                <c:pt idx="35">
                  <c:v>2.6820055248618794E-4</c:v>
                </c:pt>
                <c:pt idx="36">
                  <c:v>3.9640193370166931E-4</c:v>
                </c:pt>
                <c:pt idx="37">
                  <c:v>1.0794392265193369E-3</c:v>
                </c:pt>
                <c:pt idx="38">
                  <c:v>8.7804331491712767E-3</c:v>
                </c:pt>
                <c:pt idx="39">
                  <c:v>0.16857437569060768</c:v>
                </c:pt>
                <c:pt idx="40">
                  <c:v>0.77367447513815535</c:v>
                </c:pt>
                <c:pt idx="41">
                  <c:v>0.76630895027624302</c:v>
                </c:pt>
                <c:pt idx="42">
                  <c:v>0.77052270718232041</c:v>
                </c:pt>
                <c:pt idx="43">
                  <c:v>0.76706237569060776</c:v>
                </c:pt>
                <c:pt idx="44">
                  <c:v>0.76035795580110499</c:v>
                </c:pt>
                <c:pt idx="45">
                  <c:v>0.75015640883977963</c:v>
                </c:pt>
                <c:pt idx="46">
                  <c:v>0.73851386740331493</c:v>
                </c:pt>
                <c:pt idx="47">
                  <c:v>0.75061016574585626</c:v>
                </c:pt>
                <c:pt idx="48">
                  <c:v>0.74884182320445392</c:v>
                </c:pt>
                <c:pt idx="49">
                  <c:v>0.73906983425416606</c:v>
                </c:pt>
                <c:pt idx="50">
                  <c:v>3.845140883977901E-2</c:v>
                </c:pt>
                <c:pt idx="51">
                  <c:v>8.8847182320443766E-2</c:v>
                </c:pt>
                <c:pt idx="52">
                  <c:v>1.4113859668508767E-2</c:v>
                </c:pt>
                <c:pt idx="53">
                  <c:v>0.1143645524861918</c:v>
                </c:pt>
                <c:pt idx="54">
                  <c:v>0.74808889502762432</c:v>
                </c:pt>
                <c:pt idx="55">
                  <c:v>0.74463303867405573</c:v>
                </c:pt>
                <c:pt idx="56">
                  <c:v>0.73813795580110497</c:v>
                </c:pt>
                <c:pt idx="57">
                  <c:v>0.7426437569061024</c:v>
                </c:pt>
                <c:pt idx="58">
                  <c:v>0.73846928176793081</c:v>
                </c:pt>
                <c:pt idx="59">
                  <c:v>0.7332072928176796</c:v>
                </c:pt>
                <c:pt idx="60">
                  <c:v>0.72613574585633844</c:v>
                </c:pt>
                <c:pt idx="61">
                  <c:v>0.70502337016574579</c:v>
                </c:pt>
                <c:pt idx="62">
                  <c:v>0.71033265193370154</c:v>
                </c:pt>
                <c:pt idx="63">
                  <c:v>0.69736005524861877</c:v>
                </c:pt>
                <c:pt idx="64">
                  <c:v>0.73312447513814305</c:v>
                </c:pt>
                <c:pt idx="65">
                  <c:v>0.73894287292820693</c:v>
                </c:pt>
                <c:pt idx="66">
                  <c:v>2.0633104972376689E-2</c:v>
                </c:pt>
                <c:pt idx="67">
                  <c:v>3.7686906077349664E-4</c:v>
                </c:pt>
                <c:pt idx="68">
                  <c:v>4.5382679558014305E-4</c:v>
                </c:pt>
                <c:pt idx="69">
                  <c:v>4.7767375690607733E-4</c:v>
                </c:pt>
                <c:pt idx="70">
                  <c:v>4.9314337016577675E-4</c:v>
                </c:pt>
                <c:pt idx="71">
                  <c:v>4.874635359116023E-4</c:v>
                </c:pt>
                <c:pt idx="72">
                  <c:v>4.4096629834258056E-4</c:v>
                </c:pt>
                <c:pt idx="73">
                  <c:v>5.2785718232046175E-4</c:v>
                </c:pt>
                <c:pt idx="74">
                  <c:v>5.1193491712707524E-3</c:v>
                </c:pt>
                <c:pt idx="75">
                  <c:v>2.0910974585635411E-2</c:v>
                </c:pt>
                <c:pt idx="76">
                  <c:v>0.52285624309392253</c:v>
                </c:pt>
                <c:pt idx="77">
                  <c:v>0.6157570718232046</c:v>
                </c:pt>
                <c:pt idx="78">
                  <c:v>0.62919259668510896</c:v>
                </c:pt>
                <c:pt idx="79">
                  <c:v>0.51882928176793675</c:v>
                </c:pt>
                <c:pt idx="80">
                  <c:v>0.72773546961325963</c:v>
                </c:pt>
                <c:pt idx="81">
                  <c:v>0.72304513812156468</c:v>
                </c:pt>
                <c:pt idx="82">
                  <c:v>0.70260624309392261</c:v>
                </c:pt>
                <c:pt idx="83">
                  <c:v>0.62836160220994464</c:v>
                </c:pt>
                <c:pt idx="84">
                  <c:v>5.1463011049726832E-4</c:v>
                </c:pt>
                <c:pt idx="85">
                  <c:v>3.685419889502868E-4</c:v>
                </c:pt>
                <c:pt idx="86">
                  <c:v>1.1425502762431373E-3</c:v>
                </c:pt>
                <c:pt idx="87">
                  <c:v>7.6828845303867355E-3</c:v>
                </c:pt>
                <c:pt idx="88">
                  <c:v>2.6687392265194857E-3</c:v>
                </c:pt>
                <c:pt idx="89">
                  <c:v>7.0151878453038894E-4</c:v>
                </c:pt>
                <c:pt idx="90">
                  <c:v>2.0257950276243884E-3</c:v>
                </c:pt>
                <c:pt idx="91">
                  <c:v>2.6643099447515146E-3</c:v>
                </c:pt>
                <c:pt idx="92">
                  <c:v>1.0380530386740702E-3</c:v>
                </c:pt>
                <c:pt idx="93">
                  <c:v>7.8821353591160216E-4</c:v>
                </c:pt>
                <c:pt idx="94">
                  <c:v>8.1878591160221227E-4</c:v>
                </c:pt>
                <c:pt idx="95">
                  <c:v>1.4541417679558025E-2</c:v>
                </c:pt>
                <c:pt idx="96">
                  <c:v>1.2997917127071446E-3</c:v>
                </c:pt>
                <c:pt idx="97">
                  <c:v>6.3372016574585804E-3</c:v>
                </c:pt>
                <c:pt idx="98">
                  <c:v>1.2114930939226519E-3</c:v>
                </c:pt>
                <c:pt idx="99">
                  <c:v>3.8541563535911612E-3</c:v>
                </c:pt>
                <c:pt idx="100">
                  <c:v>1.7261156906077362E-2</c:v>
                </c:pt>
                <c:pt idx="101">
                  <c:v>0.6853193922652</c:v>
                </c:pt>
                <c:pt idx="102">
                  <c:v>0.64727204419890005</c:v>
                </c:pt>
                <c:pt idx="103">
                  <c:v>0.13894777900552491</c:v>
                </c:pt>
                <c:pt idx="104">
                  <c:v>1.984569060773551E-3</c:v>
                </c:pt>
                <c:pt idx="105">
                  <c:v>8.1106160220994724E-4</c:v>
                </c:pt>
                <c:pt idx="106">
                  <c:v>8.9564447513818739E-4</c:v>
                </c:pt>
                <c:pt idx="107">
                  <c:v>0.65102756906077364</c:v>
                </c:pt>
                <c:pt idx="108">
                  <c:v>0.75370635359118177</c:v>
                </c:pt>
                <c:pt idx="109">
                  <c:v>0.76702430939226518</c:v>
                </c:pt>
                <c:pt idx="110">
                  <c:v>0.61339403314920415</c:v>
                </c:pt>
                <c:pt idx="111">
                  <c:v>0.7023007182320441</c:v>
                </c:pt>
                <c:pt idx="112">
                  <c:v>3.0190939226519492E-3</c:v>
                </c:pt>
                <c:pt idx="113">
                  <c:v>1.0114218232044198E-3</c:v>
                </c:pt>
                <c:pt idx="114">
                  <c:v>8.4566160220999297E-4</c:v>
                </c:pt>
                <c:pt idx="115">
                  <c:v>1.1124649171270716E-3</c:v>
                </c:pt>
                <c:pt idx="116">
                  <c:v>1.4925792817679559E-3</c:v>
                </c:pt>
                <c:pt idx="117">
                  <c:v>0.12551769060773479</c:v>
                </c:pt>
                <c:pt idx="118">
                  <c:v>1.026500662983426E-2</c:v>
                </c:pt>
                <c:pt idx="119">
                  <c:v>1.4529149171270718E-3</c:v>
                </c:pt>
              </c:numCache>
            </c:numRef>
          </c:yVal>
          <c:smooth val="1"/>
        </c:ser>
        <c:axId val="80787328"/>
        <c:axId val="76877824"/>
      </c:scatterChart>
      <c:valAx>
        <c:axId val="807873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>
                    <a:latin typeface="Times New Roman" pitchFamily="18" charset="0"/>
                    <a:cs typeface="Times New Roman" pitchFamily="18" charset="0"/>
                  </a:rPr>
                  <a:t>Tempo</a:t>
                </a:r>
                <a:r>
                  <a:rPr lang="it-IT" baseline="0" dirty="0">
                    <a:latin typeface="Times New Roman" pitchFamily="18" charset="0"/>
                    <a:cs typeface="Times New Roman" pitchFamily="18" charset="0"/>
                  </a:rPr>
                  <a:t> [min]</a:t>
                </a:r>
                <a:endParaRPr lang="it-IT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43606467341049437"/>
              <c:y val="0.84388517266063834"/>
            </c:manualLayout>
          </c:layout>
        </c:title>
        <c:numFmt formatCode="General" sourceLinked="1"/>
        <c:majorTickMark val="none"/>
        <c:tickLblPos val="nextTo"/>
        <c:crossAx val="76877824"/>
        <c:crosses val="autoZero"/>
        <c:crossBetween val="midCat"/>
      </c:valAx>
      <c:valAx>
        <c:axId val="76877824"/>
        <c:scaling>
          <c:orientation val="minMax"/>
          <c:max val="1.6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>
                    <a:latin typeface="Times New Roman" pitchFamily="18" charset="0"/>
                    <a:cs typeface="Times New Roman" pitchFamily="18" charset="0"/>
                  </a:rPr>
                  <a:t>Corrente</a:t>
                </a:r>
                <a:r>
                  <a:rPr lang="it-IT" baseline="0" dirty="0">
                    <a:latin typeface="Times New Roman" pitchFamily="18" charset="0"/>
                    <a:cs typeface="Times New Roman" pitchFamily="18" charset="0"/>
                  </a:rPr>
                  <a:t> [A]</a:t>
                </a:r>
                <a:endParaRPr lang="it-IT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8848083178791841E-2"/>
              <c:y val="0.37301059589775526"/>
            </c:manualLayout>
          </c:layout>
        </c:title>
        <c:numFmt formatCode="General" sourceLinked="1"/>
        <c:majorTickMark val="none"/>
        <c:tickLblPos val="nextTo"/>
        <c:crossAx val="80787328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0966533097953736"/>
          <c:y val="0.92441833485547853"/>
          <c:w val="0.78066933804092997"/>
          <c:h val="5.0503295238565414E-2"/>
        </c:manualLayout>
      </c:layout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Temperatura</a:t>
            </a:r>
            <a:r>
              <a:rPr lang="it-IT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aseline="0" dirty="0" smtClean="0">
                <a:latin typeface="Times New Roman" pitchFamily="18" charset="0"/>
                <a:cs typeface="Times New Roman" pitchFamily="18" charset="0"/>
              </a:rPr>
              <a:t>cella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>
        <c:manualLayout>
          <c:layoutTarget val="inner"/>
          <c:xMode val="edge"/>
          <c:yMode val="edge"/>
          <c:x val="8.6697975587255144E-2"/>
          <c:y val="0.1825616093290352"/>
          <c:w val="0.85304555532477999"/>
          <c:h val="0.51525691725022948"/>
        </c:manualLayout>
      </c:layout>
      <c:scatterChart>
        <c:scatterStyle val="smoothMarker"/>
        <c:ser>
          <c:idx val="4"/>
          <c:order val="0"/>
          <c:tx>
            <c:v>sistema completo</c:v>
          </c:tx>
          <c:spPr>
            <a:ln>
              <a:solidFill>
                <a:srgbClr val="4F81BD"/>
              </a:solidFill>
            </a:ln>
          </c:spPr>
          <c:marker>
            <c:symbol val="none"/>
          </c:marker>
          <c:yVal>
            <c:numRef>
              <c:f>'sistema  completo 2'!$C$2:$C$1681</c:f>
              <c:numCache>
                <c:formatCode>General</c:formatCode>
                <c:ptCount val="1680"/>
                <c:pt idx="0">
                  <c:v>40.028100000000563</c:v>
                </c:pt>
                <c:pt idx="1">
                  <c:v>40.545000000000002</c:v>
                </c:pt>
                <c:pt idx="2">
                  <c:v>41.082996000000001</c:v>
                </c:pt>
                <c:pt idx="3">
                  <c:v>41.511619999999994</c:v>
                </c:pt>
                <c:pt idx="4">
                  <c:v>41.980200000000004</c:v>
                </c:pt>
                <c:pt idx="5">
                  <c:v>42.492668000000002</c:v>
                </c:pt>
                <c:pt idx="6">
                  <c:v>43.097272000000011</c:v>
                </c:pt>
                <c:pt idx="7">
                  <c:v>43.654851999999998</c:v>
                </c:pt>
                <c:pt idx="8">
                  <c:v>44.278756000000413</c:v>
                </c:pt>
                <c:pt idx="9">
                  <c:v>44.945440000000005</c:v>
                </c:pt>
                <c:pt idx="10">
                  <c:v>45.502928000000011</c:v>
                </c:pt>
                <c:pt idx="11">
                  <c:v>45.720852000000313</c:v>
                </c:pt>
                <c:pt idx="12">
                  <c:v>46.083627999999997</c:v>
                </c:pt>
                <c:pt idx="13">
                  <c:v>46.450336</c:v>
                </c:pt>
                <c:pt idx="14">
                  <c:v>46.812136000000002</c:v>
                </c:pt>
                <c:pt idx="15">
                  <c:v>47.221644000000005</c:v>
                </c:pt>
                <c:pt idx="16">
                  <c:v>47.815836000000004</c:v>
                </c:pt>
                <c:pt idx="17">
                  <c:v>48.150047999999998</c:v>
                </c:pt>
                <c:pt idx="18">
                  <c:v>48.639252000000013</c:v>
                </c:pt>
                <c:pt idx="19">
                  <c:v>48.992576000000113</c:v>
                </c:pt>
                <c:pt idx="20">
                  <c:v>48.830720000000007</c:v>
                </c:pt>
                <c:pt idx="21">
                  <c:v>49.115596000000011</c:v>
                </c:pt>
                <c:pt idx="22">
                  <c:v>49.565872000000013</c:v>
                </c:pt>
                <c:pt idx="23">
                  <c:v>50.015416000000002</c:v>
                </c:pt>
                <c:pt idx="24">
                  <c:v>50.285872000000012</c:v>
                </c:pt>
                <c:pt idx="25">
                  <c:v>49.811999999999998</c:v>
                </c:pt>
                <c:pt idx="26">
                  <c:v>49.630520000000011</c:v>
                </c:pt>
                <c:pt idx="27">
                  <c:v>49.858616000000005</c:v>
                </c:pt>
                <c:pt idx="28">
                  <c:v>49.993324000000001</c:v>
                </c:pt>
                <c:pt idx="29">
                  <c:v>50.122544000000012</c:v>
                </c:pt>
                <c:pt idx="30">
                  <c:v>50.185192000000313</c:v>
                </c:pt>
                <c:pt idx="31">
                  <c:v>50.25976</c:v>
                </c:pt>
                <c:pt idx="32">
                  <c:v>50.558852000000002</c:v>
                </c:pt>
                <c:pt idx="33">
                  <c:v>50.635216000000113</c:v>
                </c:pt>
                <c:pt idx="34">
                  <c:v>50.833207999999999</c:v>
                </c:pt>
                <c:pt idx="35">
                  <c:v>51.171344000000005</c:v>
                </c:pt>
                <c:pt idx="36">
                  <c:v>51.451771999999998</c:v>
                </c:pt>
                <c:pt idx="37">
                  <c:v>51.819871999999997</c:v>
                </c:pt>
                <c:pt idx="38">
                  <c:v>52.041067999999996</c:v>
                </c:pt>
                <c:pt idx="39">
                  <c:v>52.168848000000011</c:v>
                </c:pt>
                <c:pt idx="40">
                  <c:v>52.425676000000003</c:v>
                </c:pt>
                <c:pt idx="41">
                  <c:v>52.709636000000003</c:v>
                </c:pt>
                <c:pt idx="42">
                  <c:v>53.028316000001226</c:v>
                </c:pt>
                <c:pt idx="43">
                  <c:v>53.463292000000003</c:v>
                </c:pt>
                <c:pt idx="44">
                  <c:v>53.440752000000003</c:v>
                </c:pt>
                <c:pt idx="45">
                  <c:v>53.480495999999995</c:v>
                </c:pt>
                <c:pt idx="46">
                  <c:v>53.452712000000012</c:v>
                </c:pt>
                <c:pt idx="47">
                  <c:v>53.261780000000002</c:v>
                </c:pt>
                <c:pt idx="48">
                  <c:v>53.204772000000013</c:v>
                </c:pt>
                <c:pt idx="49">
                  <c:v>53.313479999999998</c:v>
                </c:pt>
                <c:pt idx="50">
                  <c:v>53.614328</c:v>
                </c:pt>
                <c:pt idx="51">
                  <c:v>53.738800000000012</c:v>
                </c:pt>
                <c:pt idx="52">
                  <c:v>53.832008000000002</c:v>
                </c:pt>
                <c:pt idx="53">
                  <c:v>53.961144000000004</c:v>
                </c:pt>
                <c:pt idx="54">
                  <c:v>54.163912000001154</c:v>
                </c:pt>
                <c:pt idx="55">
                  <c:v>54.388687999999995</c:v>
                </c:pt>
                <c:pt idx="56">
                  <c:v>54.573388000000001</c:v>
                </c:pt>
                <c:pt idx="57">
                  <c:v>54.824363999999996</c:v>
                </c:pt>
                <c:pt idx="58">
                  <c:v>55.087063999999998</c:v>
                </c:pt>
                <c:pt idx="59">
                  <c:v>54.957027999999994</c:v>
                </c:pt>
                <c:pt idx="60">
                  <c:v>55.201072000000003</c:v>
                </c:pt>
                <c:pt idx="61">
                  <c:v>55.169256000000011</c:v>
                </c:pt>
                <c:pt idx="62">
                  <c:v>55.170544</c:v>
                </c:pt>
                <c:pt idx="63">
                  <c:v>55.485892</c:v>
                </c:pt>
                <c:pt idx="64">
                  <c:v>55.733444000000006</c:v>
                </c:pt>
                <c:pt idx="65">
                  <c:v>55.581223999999999</c:v>
                </c:pt>
                <c:pt idx="66">
                  <c:v>55.421000000000006</c:v>
                </c:pt>
                <c:pt idx="67">
                  <c:v>55.028144000000012</c:v>
                </c:pt>
                <c:pt idx="68">
                  <c:v>54.985712000000063</c:v>
                </c:pt>
                <c:pt idx="69">
                  <c:v>55.065264000000006</c:v>
                </c:pt>
                <c:pt idx="70">
                  <c:v>55.185904000000001</c:v>
                </c:pt>
                <c:pt idx="71">
                  <c:v>55.248252000000313</c:v>
                </c:pt>
                <c:pt idx="72">
                  <c:v>55.277372000000113</c:v>
                </c:pt>
                <c:pt idx="73">
                  <c:v>55.469436000000002</c:v>
                </c:pt>
                <c:pt idx="74">
                  <c:v>55.801603999999998</c:v>
                </c:pt>
                <c:pt idx="75">
                  <c:v>56.126772000000663</c:v>
                </c:pt>
                <c:pt idx="76">
                  <c:v>56.310320000000004</c:v>
                </c:pt>
                <c:pt idx="77">
                  <c:v>56.475300000000011</c:v>
                </c:pt>
                <c:pt idx="78">
                  <c:v>56.411971999999999</c:v>
                </c:pt>
                <c:pt idx="79">
                  <c:v>56.623104000000012</c:v>
                </c:pt>
                <c:pt idx="80">
                  <c:v>56.942060000000005</c:v>
                </c:pt>
                <c:pt idx="81">
                  <c:v>57.256879999999995</c:v>
                </c:pt>
                <c:pt idx="82">
                  <c:v>57.436924000000005</c:v>
                </c:pt>
                <c:pt idx="83">
                  <c:v>57.506304</c:v>
                </c:pt>
                <c:pt idx="84">
                  <c:v>57.253384000000004</c:v>
                </c:pt>
                <c:pt idx="85">
                  <c:v>56.954295999999999</c:v>
                </c:pt>
                <c:pt idx="86">
                  <c:v>56.664336000000013</c:v>
                </c:pt>
                <c:pt idx="87">
                  <c:v>56.461152000000013</c:v>
                </c:pt>
                <c:pt idx="88">
                  <c:v>56.216948000000002</c:v>
                </c:pt>
                <c:pt idx="89">
                  <c:v>56.102008000000012</c:v>
                </c:pt>
                <c:pt idx="90">
                  <c:v>55.952612000000002</c:v>
                </c:pt>
                <c:pt idx="91">
                  <c:v>56.045184000000006</c:v>
                </c:pt>
                <c:pt idx="92">
                  <c:v>55.983052000000001</c:v>
                </c:pt>
                <c:pt idx="93">
                  <c:v>55.998912000001276</c:v>
                </c:pt>
                <c:pt idx="94">
                  <c:v>56.16411200000109</c:v>
                </c:pt>
                <c:pt idx="95">
                  <c:v>56.314671999999995</c:v>
                </c:pt>
                <c:pt idx="96">
                  <c:v>56.333176000000002</c:v>
                </c:pt>
                <c:pt idx="97">
                  <c:v>56.602324000000003</c:v>
                </c:pt>
                <c:pt idx="98">
                  <c:v>56.631384000000004</c:v>
                </c:pt>
                <c:pt idx="99">
                  <c:v>56.636660000000006</c:v>
                </c:pt>
                <c:pt idx="100">
                  <c:v>56.852859999999993</c:v>
                </c:pt>
                <c:pt idx="101">
                  <c:v>56.996328000000013</c:v>
                </c:pt>
                <c:pt idx="102">
                  <c:v>57.179224000000005</c:v>
                </c:pt>
                <c:pt idx="103">
                  <c:v>57.197792000000113</c:v>
                </c:pt>
                <c:pt idx="104">
                  <c:v>56.938463999999996</c:v>
                </c:pt>
                <c:pt idx="105">
                  <c:v>56.885780000000004</c:v>
                </c:pt>
                <c:pt idx="106">
                  <c:v>56.825144000000002</c:v>
                </c:pt>
                <c:pt idx="107">
                  <c:v>56.686800000000005</c:v>
                </c:pt>
                <c:pt idx="108">
                  <c:v>56.679148000000012</c:v>
                </c:pt>
                <c:pt idx="109">
                  <c:v>56.841316000000006</c:v>
                </c:pt>
                <c:pt idx="110">
                  <c:v>56.693664000000005</c:v>
                </c:pt>
                <c:pt idx="111">
                  <c:v>56.766200000000012</c:v>
                </c:pt>
                <c:pt idx="112">
                  <c:v>56.849232000000001</c:v>
                </c:pt>
                <c:pt idx="113">
                  <c:v>56.828148000000013</c:v>
                </c:pt>
                <c:pt idx="114">
                  <c:v>56.879508000000001</c:v>
                </c:pt>
                <c:pt idx="115">
                  <c:v>56.722692000000563</c:v>
                </c:pt>
                <c:pt idx="116">
                  <c:v>56.606680000000004</c:v>
                </c:pt>
                <c:pt idx="117">
                  <c:v>56.774083999999995</c:v>
                </c:pt>
                <c:pt idx="118">
                  <c:v>56.945260000000005</c:v>
                </c:pt>
                <c:pt idx="119">
                  <c:v>56.981112000000003</c:v>
                </c:pt>
                <c:pt idx="120">
                  <c:v>57.015556000000011</c:v>
                </c:pt>
                <c:pt idx="121">
                  <c:v>57.145372000000513</c:v>
                </c:pt>
                <c:pt idx="122">
                  <c:v>57.222208000000563</c:v>
                </c:pt>
                <c:pt idx="123">
                  <c:v>56.977123999999996</c:v>
                </c:pt>
                <c:pt idx="124">
                  <c:v>56.553899999999999</c:v>
                </c:pt>
                <c:pt idx="125">
                  <c:v>56.527516000000013</c:v>
                </c:pt>
                <c:pt idx="126">
                  <c:v>56.614563999999994</c:v>
                </c:pt>
                <c:pt idx="127">
                  <c:v>56.667340000000003</c:v>
                </c:pt>
                <c:pt idx="128">
                  <c:v>56.640952000000013</c:v>
                </c:pt>
                <c:pt idx="129">
                  <c:v>56.658104000000002</c:v>
                </c:pt>
                <c:pt idx="130">
                  <c:v>56.539392000000063</c:v>
                </c:pt>
                <c:pt idx="131">
                  <c:v>56.466856</c:v>
                </c:pt>
                <c:pt idx="132">
                  <c:v>56.486643999999998</c:v>
                </c:pt>
                <c:pt idx="133">
                  <c:v>56.555748000000001</c:v>
                </c:pt>
                <c:pt idx="134">
                  <c:v>56.526692000000011</c:v>
                </c:pt>
                <c:pt idx="135">
                  <c:v>56.761412000000163</c:v>
                </c:pt>
                <c:pt idx="136">
                  <c:v>56.790380000000013</c:v>
                </c:pt>
                <c:pt idx="137">
                  <c:v>56.769300000000413</c:v>
                </c:pt>
                <c:pt idx="138">
                  <c:v>57.001567999999999</c:v>
                </c:pt>
                <c:pt idx="139">
                  <c:v>57.258528000000013</c:v>
                </c:pt>
                <c:pt idx="140">
                  <c:v>57.045344</c:v>
                </c:pt>
                <c:pt idx="141">
                  <c:v>57.110236</c:v>
                </c:pt>
                <c:pt idx="142">
                  <c:v>57.196308000000563</c:v>
                </c:pt>
                <c:pt idx="143">
                  <c:v>56.750892</c:v>
                </c:pt>
                <c:pt idx="144">
                  <c:v>56.492420000000003</c:v>
                </c:pt>
                <c:pt idx="145">
                  <c:v>56.42774</c:v>
                </c:pt>
                <c:pt idx="146">
                  <c:v>56.481863999999945</c:v>
                </c:pt>
                <c:pt idx="147">
                  <c:v>56.526692000000011</c:v>
                </c:pt>
                <c:pt idx="148">
                  <c:v>56.597940000000001</c:v>
                </c:pt>
                <c:pt idx="149">
                  <c:v>56.620336000000513</c:v>
                </c:pt>
                <c:pt idx="150">
                  <c:v>56.637483999999994</c:v>
                </c:pt>
                <c:pt idx="151">
                  <c:v>56.758776000000012</c:v>
                </c:pt>
                <c:pt idx="152">
                  <c:v>56.719192000000113</c:v>
                </c:pt>
                <c:pt idx="153">
                  <c:v>56.803572000000003</c:v>
                </c:pt>
                <c:pt idx="154">
                  <c:v>57.071803999999993</c:v>
                </c:pt>
                <c:pt idx="155">
                  <c:v>57.271823999999995</c:v>
                </c:pt>
                <c:pt idx="156">
                  <c:v>57.161863999999994</c:v>
                </c:pt>
                <c:pt idx="157">
                  <c:v>57.045344</c:v>
                </c:pt>
                <c:pt idx="158">
                  <c:v>57.030760000000001</c:v>
                </c:pt>
                <c:pt idx="159">
                  <c:v>57.005560000000003</c:v>
                </c:pt>
                <c:pt idx="160">
                  <c:v>56.943247999999997</c:v>
                </c:pt>
                <c:pt idx="161">
                  <c:v>56.866839999999996</c:v>
                </c:pt>
                <c:pt idx="162">
                  <c:v>57.172488000000001</c:v>
                </c:pt>
                <c:pt idx="163">
                  <c:v>57.191460000000006</c:v>
                </c:pt>
                <c:pt idx="164">
                  <c:v>57.175560000000011</c:v>
                </c:pt>
                <c:pt idx="165">
                  <c:v>57.255004</c:v>
                </c:pt>
                <c:pt idx="166">
                  <c:v>57.204692000000001</c:v>
                </c:pt>
                <c:pt idx="167">
                  <c:v>57.135840000000002</c:v>
                </c:pt>
                <c:pt idx="168">
                  <c:v>57.043136000000011</c:v>
                </c:pt>
                <c:pt idx="169">
                  <c:v>57.227224</c:v>
                </c:pt>
                <c:pt idx="170">
                  <c:v>57.528908000000413</c:v>
                </c:pt>
                <c:pt idx="171">
                  <c:v>57.301323999999994</c:v>
                </c:pt>
                <c:pt idx="172">
                  <c:v>57.149100000000011</c:v>
                </c:pt>
                <c:pt idx="173">
                  <c:v>56.557299999999998</c:v>
                </c:pt>
                <c:pt idx="174">
                  <c:v>55.964580000000005</c:v>
                </c:pt>
                <c:pt idx="175">
                  <c:v>55.698848000000012</c:v>
                </c:pt>
                <c:pt idx="176">
                  <c:v>55.334843999999997</c:v>
                </c:pt>
                <c:pt idx="177">
                  <c:v>55.065892000000012</c:v>
                </c:pt>
                <c:pt idx="178">
                  <c:v>55.175883999999996</c:v>
                </c:pt>
                <c:pt idx="179">
                  <c:v>55.281856000000005</c:v>
                </c:pt>
                <c:pt idx="180">
                  <c:v>55.395776000000012</c:v>
                </c:pt>
                <c:pt idx="181">
                  <c:v>55.424892</c:v>
                </c:pt>
                <c:pt idx="182">
                  <c:v>55.562560000000012</c:v>
                </c:pt>
                <c:pt idx="183">
                  <c:v>55.639264000000004</c:v>
                </c:pt>
                <c:pt idx="184">
                  <c:v>55.542708000000012</c:v>
                </c:pt>
                <c:pt idx="185">
                  <c:v>55.492388000000012</c:v>
                </c:pt>
                <c:pt idx="186">
                  <c:v>55.656508000000002</c:v>
                </c:pt>
                <c:pt idx="187">
                  <c:v>55.809883999999997</c:v>
                </c:pt>
                <c:pt idx="188">
                  <c:v>55.899812000000011</c:v>
                </c:pt>
                <c:pt idx="189">
                  <c:v>56.038520000000013</c:v>
                </c:pt>
                <c:pt idx="190">
                  <c:v>56.021408000000001</c:v>
                </c:pt>
                <c:pt idx="191">
                  <c:v>56.214176000000002</c:v>
                </c:pt>
                <c:pt idx="192">
                  <c:v>56.479456000000006</c:v>
                </c:pt>
                <c:pt idx="193">
                  <c:v>56.471576000000006</c:v>
                </c:pt>
                <c:pt idx="194">
                  <c:v>56.695744000000012</c:v>
                </c:pt>
                <c:pt idx="195">
                  <c:v>56.675948000000012</c:v>
                </c:pt>
                <c:pt idx="196">
                  <c:v>56.476820000000004</c:v>
                </c:pt>
                <c:pt idx="197">
                  <c:v>56.815712000000012</c:v>
                </c:pt>
                <c:pt idx="198">
                  <c:v>56.878783999999996</c:v>
                </c:pt>
                <c:pt idx="199">
                  <c:v>56.872292000000002</c:v>
                </c:pt>
                <c:pt idx="200">
                  <c:v>56.881391999999998</c:v>
                </c:pt>
                <c:pt idx="201">
                  <c:v>57.003348000000003</c:v>
                </c:pt>
                <c:pt idx="202">
                  <c:v>57.256352000000113</c:v>
                </c:pt>
                <c:pt idx="203">
                  <c:v>57.431079999999994</c:v>
                </c:pt>
                <c:pt idx="204">
                  <c:v>57.528908000000413</c:v>
                </c:pt>
                <c:pt idx="205">
                  <c:v>57.558012000000012</c:v>
                </c:pt>
                <c:pt idx="206">
                  <c:v>57.460180000000001</c:v>
                </c:pt>
                <c:pt idx="207">
                  <c:v>57.445596000000002</c:v>
                </c:pt>
                <c:pt idx="208">
                  <c:v>57.493272000000012</c:v>
                </c:pt>
                <c:pt idx="209">
                  <c:v>57.650560000000006</c:v>
                </c:pt>
                <c:pt idx="210">
                  <c:v>57.622812000001154</c:v>
                </c:pt>
                <c:pt idx="211">
                  <c:v>57.450943999999993</c:v>
                </c:pt>
                <c:pt idx="212">
                  <c:v>57.105684000000004</c:v>
                </c:pt>
                <c:pt idx="213">
                  <c:v>57.015592000000012</c:v>
                </c:pt>
                <c:pt idx="214">
                  <c:v>57.190404000000001</c:v>
                </c:pt>
                <c:pt idx="215">
                  <c:v>57.427348000000002</c:v>
                </c:pt>
                <c:pt idx="216">
                  <c:v>56.942652000000002</c:v>
                </c:pt>
                <c:pt idx="217">
                  <c:v>56.698480000000011</c:v>
                </c:pt>
                <c:pt idx="218">
                  <c:v>56.256592000000012</c:v>
                </c:pt>
                <c:pt idx="219">
                  <c:v>56.069096000000002</c:v>
                </c:pt>
                <c:pt idx="220">
                  <c:v>55.880127999999999</c:v>
                </c:pt>
                <c:pt idx="221">
                  <c:v>56.189276</c:v>
                </c:pt>
                <c:pt idx="222">
                  <c:v>56.42286</c:v>
                </c:pt>
                <c:pt idx="223">
                  <c:v>56.623308000000463</c:v>
                </c:pt>
                <c:pt idx="224">
                  <c:v>56.778864000000006</c:v>
                </c:pt>
                <c:pt idx="225">
                  <c:v>56.950667999999894</c:v>
                </c:pt>
                <c:pt idx="226">
                  <c:v>57.083120000000001</c:v>
                </c:pt>
                <c:pt idx="227">
                  <c:v>57.224844000000004</c:v>
                </c:pt>
                <c:pt idx="228">
                  <c:v>57.276512000001219</c:v>
                </c:pt>
                <c:pt idx="229">
                  <c:v>57.268528000001155</c:v>
                </c:pt>
                <c:pt idx="230">
                  <c:v>57.595324000000012</c:v>
                </c:pt>
                <c:pt idx="231">
                  <c:v>57.576820000000005</c:v>
                </c:pt>
                <c:pt idx="232">
                  <c:v>57.71302</c:v>
                </c:pt>
                <c:pt idx="233">
                  <c:v>57.653496000000004</c:v>
                </c:pt>
                <c:pt idx="234">
                  <c:v>57.543756000000002</c:v>
                </c:pt>
                <c:pt idx="235">
                  <c:v>57.326756000000003</c:v>
                </c:pt>
                <c:pt idx="236">
                  <c:v>57.145404000000006</c:v>
                </c:pt>
                <c:pt idx="237">
                  <c:v>57.101728000000001</c:v>
                </c:pt>
                <c:pt idx="238">
                  <c:v>56.895012000000413</c:v>
                </c:pt>
                <c:pt idx="239">
                  <c:v>56.743276000000002</c:v>
                </c:pt>
                <c:pt idx="240">
                  <c:v>56.698480000000011</c:v>
                </c:pt>
                <c:pt idx="241">
                  <c:v>56.665528000000513</c:v>
                </c:pt>
                <c:pt idx="242">
                  <c:v>56.403067999999998</c:v>
                </c:pt>
                <c:pt idx="243">
                  <c:v>56.352899999999998</c:v>
                </c:pt>
                <c:pt idx="244">
                  <c:v>56.628584000000011</c:v>
                </c:pt>
                <c:pt idx="245">
                  <c:v>57.002332000000663</c:v>
                </c:pt>
                <c:pt idx="246">
                  <c:v>57.174532000000013</c:v>
                </c:pt>
                <c:pt idx="247">
                  <c:v>57.374399999999994</c:v>
                </c:pt>
                <c:pt idx="248">
                  <c:v>57.370436000000005</c:v>
                </c:pt>
                <c:pt idx="249">
                  <c:v>57.398252000000063</c:v>
                </c:pt>
                <c:pt idx="250">
                  <c:v>57.480239999999995</c:v>
                </c:pt>
                <c:pt idx="251">
                  <c:v>57.637656</c:v>
                </c:pt>
                <c:pt idx="252">
                  <c:v>57.71302</c:v>
                </c:pt>
                <c:pt idx="253">
                  <c:v>57.533164000000006</c:v>
                </c:pt>
                <c:pt idx="254">
                  <c:v>57.489508000000001</c:v>
                </c:pt>
                <c:pt idx="255">
                  <c:v>57.645612000000163</c:v>
                </c:pt>
                <c:pt idx="256">
                  <c:v>57.709028000000011</c:v>
                </c:pt>
                <c:pt idx="257">
                  <c:v>57.755288</c:v>
                </c:pt>
                <c:pt idx="258">
                  <c:v>57.859327999999998</c:v>
                </c:pt>
                <c:pt idx="259">
                  <c:v>57.926676</c:v>
                </c:pt>
                <c:pt idx="260">
                  <c:v>57.704708000000011</c:v>
                </c:pt>
                <c:pt idx="261">
                  <c:v>57.691508000000013</c:v>
                </c:pt>
                <c:pt idx="262">
                  <c:v>57.758920000000003</c:v>
                </c:pt>
                <c:pt idx="263">
                  <c:v>57.449524000000004</c:v>
                </c:pt>
                <c:pt idx="264">
                  <c:v>57.591004000000005</c:v>
                </c:pt>
                <c:pt idx="265">
                  <c:v>57.873847999999995</c:v>
                </c:pt>
                <c:pt idx="266">
                  <c:v>58.038908000000013</c:v>
                </c:pt>
                <c:pt idx="267">
                  <c:v>58.248724000000003</c:v>
                </c:pt>
                <c:pt idx="268">
                  <c:v>58.515087999999999</c:v>
                </c:pt>
                <c:pt idx="269">
                  <c:v>58.172224</c:v>
                </c:pt>
                <c:pt idx="270">
                  <c:v>57.831576000000005</c:v>
                </c:pt>
                <c:pt idx="271">
                  <c:v>57.21264</c:v>
                </c:pt>
                <c:pt idx="272">
                  <c:v>56.853647999999794</c:v>
                </c:pt>
                <c:pt idx="273">
                  <c:v>56.788896000000001</c:v>
                </c:pt>
                <c:pt idx="274">
                  <c:v>56.892048000000003</c:v>
                </c:pt>
                <c:pt idx="275">
                  <c:v>56.971583999999993</c:v>
                </c:pt>
                <c:pt idx="276">
                  <c:v>57.122608000000113</c:v>
                </c:pt>
                <c:pt idx="277">
                  <c:v>57.069596000000011</c:v>
                </c:pt>
                <c:pt idx="278">
                  <c:v>56.868196000000012</c:v>
                </c:pt>
                <c:pt idx="279">
                  <c:v>56.364343999999996</c:v>
                </c:pt>
                <c:pt idx="280">
                  <c:v>56.166388000000012</c:v>
                </c:pt>
                <c:pt idx="281">
                  <c:v>56.253460000000004</c:v>
                </c:pt>
                <c:pt idx="282">
                  <c:v>56.407887999999794</c:v>
                </c:pt>
                <c:pt idx="283">
                  <c:v>56.463260000000005</c:v>
                </c:pt>
                <c:pt idx="284">
                  <c:v>56.538428000000003</c:v>
                </c:pt>
                <c:pt idx="285">
                  <c:v>56.686076</c:v>
                </c:pt>
                <c:pt idx="286">
                  <c:v>56.715072000000013</c:v>
                </c:pt>
                <c:pt idx="287">
                  <c:v>56.504128000000001</c:v>
                </c:pt>
                <c:pt idx="288">
                  <c:v>56.662392000001269</c:v>
                </c:pt>
                <c:pt idx="289">
                  <c:v>56.974219999999995</c:v>
                </c:pt>
                <c:pt idx="290">
                  <c:v>57.159687999999996</c:v>
                </c:pt>
                <c:pt idx="291">
                  <c:v>56.448816000000001</c:v>
                </c:pt>
                <c:pt idx="292">
                  <c:v>56.092412000001119</c:v>
                </c:pt>
                <c:pt idx="293">
                  <c:v>56.106956000000011</c:v>
                </c:pt>
                <c:pt idx="294">
                  <c:v>56.256132000000363</c:v>
                </c:pt>
                <c:pt idx="295">
                  <c:v>56.291752000000663</c:v>
                </c:pt>
                <c:pt idx="296">
                  <c:v>56.191452000000012</c:v>
                </c:pt>
                <c:pt idx="297">
                  <c:v>56.438196000000012</c:v>
                </c:pt>
                <c:pt idx="298">
                  <c:v>56.695280000000011</c:v>
                </c:pt>
                <c:pt idx="299">
                  <c:v>56.472463999999995</c:v>
                </c:pt>
                <c:pt idx="300">
                  <c:v>56.340599999999995</c:v>
                </c:pt>
                <c:pt idx="301">
                  <c:v>56.459303999999996</c:v>
                </c:pt>
                <c:pt idx="302">
                  <c:v>56.558223999999996</c:v>
                </c:pt>
                <c:pt idx="303">
                  <c:v>56.555588</c:v>
                </c:pt>
                <c:pt idx="304">
                  <c:v>56.583259999999996</c:v>
                </c:pt>
                <c:pt idx="305">
                  <c:v>56.484372</c:v>
                </c:pt>
                <c:pt idx="306">
                  <c:v>56.403928000000001</c:v>
                </c:pt>
                <c:pt idx="307">
                  <c:v>56.297028000000012</c:v>
                </c:pt>
                <c:pt idx="308">
                  <c:v>56.366952000000012</c:v>
                </c:pt>
                <c:pt idx="309">
                  <c:v>56.208572000001205</c:v>
                </c:pt>
                <c:pt idx="310">
                  <c:v>56.116160000000001</c:v>
                </c:pt>
                <c:pt idx="311">
                  <c:v>56.184855999999996</c:v>
                </c:pt>
                <c:pt idx="312">
                  <c:v>56.366952000000012</c:v>
                </c:pt>
                <c:pt idx="313">
                  <c:v>56.488364000000004</c:v>
                </c:pt>
                <c:pt idx="314">
                  <c:v>56.574056000000006</c:v>
                </c:pt>
                <c:pt idx="315">
                  <c:v>56.498888000000001</c:v>
                </c:pt>
                <c:pt idx="316">
                  <c:v>56.421072000000002</c:v>
                </c:pt>
                <c:pt idx="317">
                  <c:v>56.436879999999995</c:v>
                </c:pt>
                <c:pt idx="318">
                  <c:v>56.297028000000012</c:v>
                </c:pt>
                <c:pt idx="319">
                  <c:v>55.943144000000004</c:v>
                </c:pt>
                <c:pt idx="320">
                  <c:v>55.64434</c:v>
                </c:pt>
                <c:pt idx="321">
                  <c:v>55.508052000000013</c:v>
                </c:pt>
                <c:pt idx="322">
                  <c:v>55.133316000000313</c:v>
                </c:pt>
                <c:pt idx="323">
                  <c:v>54.902628</c:v>
                </c:pt>
                <c:pt idx="324">
                  <c:v>54.935792000000063</c:v>
                </c:pt>
                <c:pt idx="325">
                  <c:v>55.098832000000463</c:v>
                </c:pt>
                <c:pt idx="326">
                  <c:v>55.170412000000013</c:v>
                </c:pt>
                <c:pt idx="327">
                  <c:v>55.279020000000003</c:v>
                </c:pt>
                <c:pt idx="328">
                  <c:v>55.474979999999995</c:v>
                </c:pt>
                <c:pt idx="329">
                  <c:v>55.525264</c:v>
                </c:pt>
                <c:pt idx="330">
                  <c:v>55.627128000000013</c:v>
                </c:pt>
                <c:pt idx="331">
                  <c:v>55.493480000000005</c:v>
                </c:pt>
                <c:pt idx="332">
                  <c:v>55.402176000000011</c:v>
                </c:pt>
                <c:pt idx="333">
                  <c:v>55.354527999999995</c:v>
                </c:pt>
                <c:pt idx="334">
                  <c:v>55.330683999999998</c:v>
                </c:pt>
                <c:pt idx="335">
                  <c:v>55.427332000000163</c:v>
                </c:pt>
                <c:pt idx="336">
                  <c:v>55.399536000000012</c:v>
                </c:pt>
                <c:pt idx="337">
                  <c:v>55.595372000001326</c:v>
                </c:pt>
                <c:pt idx="338">
                  <c:v>55.907463999999997</c:v>
                </c:pt>
                <c:pt idx="339">
                  <c:v>56.120116000001119</c:v>
                </c:pt>
                <c:pt idx="340">
                  <c:v>56.323412000000012</c:v>
                </c:pt>
                <c:pt idx="341">
                  <c:v>56.352439999999994</c:v>
                </c:pt>
                <c:pt idx="342">
                  <c:v>56.583259999999996</c:v>
                </c:pt>
                <c:pt idx="343">
                  <c:v>56.860247999999999</c:v>
                </c:pt>
                <c:pt idx="344">
                  <c:v>57.240388000000003</c:v>
                </c:pt>
                <c:pt idx="345">
                  <c:v>57.318543999999996</c:v>
                </c:pt>
                <c:pt idx="346">
                  <c:v>57.241736000000003</c:v>
                </c:pt>
                <c:pt idx="347">
                  <c:v>57.051120000000004</c:v>
                </c:pt>
                <c:pt idx="348">
                  <c:v>57.209968000000003</c:v>
                </c:pt>
                <c:pt idx="349">
                  <c:v>57.567216000000002</c:v>
                </c:pt>
                <c:pt idx="350">
                  <c:v>57.747004000000004</c:v>
                </c:pt>
                <c:pt idx="351">
                  <c:v>57.877772</c:v>
                </c:pt>
                <c:pt idx="352">
                  <c:v>58.155460000000005</c:v>
                </c:pt>
                <c:pt idx="353">
                  <c:v>58.192388000000363</c:v>
                </c:pt>
                <c:pt idx="354">
                  <c:v>58.241232000000011</c:v>
                </c:pt>
                <c:pt idx="355">
                  <c:v>58.259708000000003</c:v>
                </c:pt>
                <c:pt idx="356">
                  <c:v>58.425848000000002</c:v>
                </c:pt>
                <c:pt idx="357">
                  <c:v>58.354655999999999</c:v>
                </c:pt>
                <c:pt idx="358">
                  <c:v>58.263672000000113</c:v>
                </c:pt>
                <c:pt idx="359">
                  <c:v>58.220108000001154</c:v>
                </c:pt>
                <c:pt idx="360">
                  <c:v>58.415287999999997</c:v>
                </c:pt>
                <c:pt idx="361">
                  <c:v>58.378384000000004</c:v>
                </c:pt>
                <c:pt idx="362">
                  <c:v>58.39551200000119</c:v>
                </c:pt>
                <c:pt idx="363">
                  <c:v>58.117143999999996</c:v>
                </c:pt>
                <c:pt idx="364">
                  <c:v>58.18318</c:v>
                </c:pt>
                <c:pt idx="365">
                  <c:v>58.288716000000313</c:v>
                </c:pt>
                <c:pt idx="366">
                  <c:v>58.404783999999999</c:v>
                </c:pt>
                <c:pt idx="367">
                  <c:v>58.412672000000001</c:v>
                </c:pt>
                <c:pt idx="368">
                  <c:v>58.39551200000119</c:v>
                </c:pt>
                <c:pt idx="369">
                  <c:v>58.473272000000001</c:v>
                </c:pt>
                <c:pt idx="370">
                  <c:v>58.607728000000002</c:v>
                </c:pt>
                <c:pt idx="371">
                  <c:v>58.568188000000013</c:v>
                </c:pt>
                <c:pt idx="372">
                  <c:v>58.39551200000119</c:v>
                </c:pt>
                <c:pt idx="373">
                  <c:v>58.407396000000006</c:v>
                </c:pt>
                <c:pt idx="374">
                  <c:v>58.39551200000119</c:v>
                </c:pt>
                <c:pt idx="375">
                  <c:v>58.160744000000001</c:v>
                </c:pt>
                <c:pt idx="376">
                  <c:v>57.994423999999995</c:v>
                </c:pt>
                <c:pt idx="377">
                  <c:v>58.002344000000001</c:v>
                </c:pt>
                <c:pt idx="378">
                  <c:v>57.965384</c:v>
                </c:pt>
                <c:pt idx="379">
                  <c:v>58.150152000000013</c:v>
                </c:pt>
                <c:pt idx="380">
                  <c:v>58.292644000000003</c:v>
                </c:pt>
                <c:pt idx="381">
                  <c:v>58.188496000000001</c:v>
                </c:pt>
                <c:pt idx="382">
                  <c:v>58.130416000000011</c:v>
                </c:pt>
                <c:pt idx="383">
                  <c:v>58.301883999999944</c:v>
                </c:pt>
                <c:pt idx="384">
                  <c:v>58.446928</c:v>
                </c:pt>
                <c:pt idx="385">
                  <c:v>58.510196000000001</c:v>
                </c:pt>
                <c:pt idx="386">
                  <c:v>58.456143999999995</c:v>
                </c:pt>
                <c:pt idx="387">
                  <c:v>58.287400000000005</c:v>
                </c:pt>
                <c:pt idx="388">
                  <c:v>58.345452000000002</c:v>
                </c:pt>
                <c:pt idx="389">
                  <c:v>58.222716000001455</c:v>
                </c:pt>
                <c:pt idx="390">
                  <c:v>58.035308000000263</c:v>
                </c:pt>
                <c:pt idx="391">
                  <c:v>57.904636000000004</c:v>
                </c:pt>
                <c:pt idx="392">
                  <c:v>57.78571200000119</c:v>
                </c:pt>
                <c:pt idx="393">
                  <c:v>57.670752000000213</c:v>
                </c:pt>
                <c:pt idx="394">
                  <c:v>57.726248000000012</c:v>
                </c:pt>
                <c:pt idx="395">
                  <c:v>57.865004000000006</c:v>
                </c:pt>
                <c:pt idx="396">
                  <c:v>57.822700000000012</c:v>
                </c:pt>
                <c:pt idx="397">
                  <c:v>57.966736000000012</c:v>
                </c:pt>
                <c:pt idx="398">
                  <c:v>58.040656000000006</c:v>
                </c:pt>
                <c:pt idx="399">
                  <c:v>57.981223999999997</c:v>
                </c:pt>
                <c:pt idx="400">
                  <c:v>57.635088000000003</c:v>
                </c:pt>
                <c:pt idx="401">
                  <c:v>57.394392000000003</c:v>
                </c:pt>
                <c:pt idx="402">
                  <c:v>57.575560000000003</c:v>
                </c:pt>
                <c:pt idx="403">
                  <c:v>57.853091999999997</c:v>
                </c:pt>
                <c:pt idx="404">
                  <c:v>57.867643999999999</c:v>
                </c:pt>
                <c:pt idx="405">
                  <c:v>57.322928000000012</c:v>
                </c:pt>
                <c:pt idx="406">
                  <c:v>57.017075999999996</c:v>
                </c:pt>
                <c:pt idx="407">
                  <c:v>57.158768000000002</c:v>
                </c:pt>
                <c:pt idx="408">
                  <c:v>56.883207999999996</c:v>
                </c:pt>
                <c:pt idx="409">
                  <c:v>56.604663999999993</c:v>
                </c:pt>
                <c:pt idx="410">
                  <c:v>56.414775999999996</c:v>
                </c:pt>
                <c:pt idx="411">
                  <c:v>56.401579999999996</c:v>
                </c:pt>
                <c:pt idx="412">
                  <c:v>56.458283999999999</c:v>
                </c:pt>
                <c:pt idx="413">
                  <c:v>56.367279999999994</c:v>
                </c:pt>
                <c:pt idx="414">
                  <c:v>56.460892000000001</c:v>
                </c:pt>
                <c:pt idx="415">
                  <c:v>56.371239999999993</c:v>
                </c:pt>
                <c:pt idx="416">
                  <c:v>56.342212000000011</c:v>
                </c:pt>
                <c:pt idx="417">
                  <c:v>56.260384000000002</c:v>
                </c:pt>
                <c:pt idx="418">
                  <c:v>56.347455999999994</c:v>
                </c:pt>
                <c:pt idx="419">
                  <c:v>56.451683999999894</c:v>
                </c:pt>
                <c:pt idx="420">
                  <c:v>56.438492000000011</c:v>
                </c:pt>
                <c:pt idx="421">
                  <c:v>56.185120000000012</c:v>
                </c:pt>
                <c:pt idx="422">
                  <c:v>56.058344000000005</c:v>
                </c:pt>
                <c:pt idx="423">
                  <c:v>56.434536000000001</c:v>
                </c:pt>
                <c:pt idx="424">
                  <c:v>56.532132000001276</c:v>
                </c:pt>
                <c:pt idx="425">
                  <c:v>56.445116000000013</c:v>
                </c:pt>
                <c:pt idx="426">
                  <c:v>56.484667999998848</c:v>
                </c:pt>
                <c:pt idx="427">
                  <c:v>56.624460000000006</c:v>
                </c:pt>
                <c:pt idx="428">
                  <c:v>56.608592000000463</c:v>
                </c:pt>
                <c:pt idx="429">
                  <c:v>56.842136000000011</c:v>
                </c:pt>
                <c:pt idx="430">
                  <c:v>57.091232000000012</c:v>
                </c:pt>
                <c:pt idx="431">
                  <c:v>57.254076000000005</c:v>
                </c:pt>
                <c:pt idx="432">
                  <c:v>57.501523999999996</c:v>
                </c:pt>
                <c:pt idx="433">
                  <c:v>57.673424000000004</c:v>
                </c:pt>
                <c:pt idx="434">
                  <c:v>57.603376000000011</c:v>
                </c:pt>
                <c:pt idx="435">
                  <c:v>57.468428000000003</c:v>
                </c:pt>
                <c:pt idx="436">
                  <c:v>57.427420000000005</c:v>
                </c:pt>
                <c:pt idx="437">
                  <c:v>57.468428000000003</c:v>
                </c:pt>
                <c:pt idx="438">
                  <c:v>57.296436000000163</c:v>
                </c:pt>
                <c:pt idx="439">
                  <c:v>57.213036000000002</c:v>
                </c:pt>
                <c:pt idx="440">
                  <c:v>57.173283999999995</c:v>
                </c:pt>
                <c:pt idx="441">
                  <c:v>57.166712000001219</c:v>
                </c:pt>
                <c:pt idx="442">
                  <c:v>57.416863999999997</c:v>
                </c:pt>
                <c:pt idx="443">
                  <c:v>57.574243999999993</c:v>
                </c:pt>
                <c:pt idx="444">
                  <c:v>57.705136000001119</c:v>
                </c:pt>
                <c:pt idx="445">
                  <c:v>57.865004000000006</c:v>
                </c:pt>
                <c:pt idx="446">
                  <c:v>58.027423999999996</c:v>
                </c:pt>
                <c:pt idx="447">
                  <c:v>58.111936</c:v>
                </c:pt>
                <c:pt idx="448">
                  <c:v>58.115863999999995</c:v>
                </c:pt>
                <c:pt idx="449">
                  <c:v>57.752716000000063</c:v>
                </c:pt>
                <c:pt idx="450">
                  <c:v>57.646964000000004</c:v>
                </c:pt>
                <c:pt idx="451">
                  <c:v>57.513432000000002</c:v>
                </c:pt>
                <c:pt idx="452">
                  <c:v>57.415544000000004</c:v>
                </c:pt>
                <c:pt idx="453">
                  <c:v>57.264668</c:v>
                </c:pt>
                <c:pt idx="454">
                  <c:v>57.414223999999997</c:v>
                </c:pt>
                <c:pt idx="455">
                  <c:v>57.52</c:v>
                </c:pt>
                <c:pt idx="456">
                  <c:v>57.572920000000003</c:v>
                </c:pt>
                <c:pt idx="457">
                  <c:v>57.646964000000004</c:v>
                </c:pt>
                <c:pt idx="458">
                  <c:v>57.720972000001154</c:v>
                </c:pt>
                <c:pt idx="459">
                  <c:v>57.985120000000002</c:v>
                </c:pt>
                <c:pt idx="460">
                  <c:v>58.354655999999999</c:v>
                </c:pt>
                <c:pt idx="461">
                  <c:v>58.568188000000013</c:v>
                </c:pt>
                <c:pt idx="462">
                  <c:v>58.570827999999999</c:v>
                </c:pt>
                <c:pt idx="463">
                  <c:v>58.721004000000001</c:v>
                </c:pt>
                <c:pt idx="464">
                  <c:v>58.921124000000006</c:v>
                </c:pt>
                <c:pt idx="465">
                  <c:v>58.760484000000005</c:v>
                </c:pt>
                <c:pt idx="466">
                  <c:v>58.676176000000012</c:v>
                </c:pt>
                <c:pt idx="467">
                  <c:v>58.615652000000011</c:v>
                </c:pt>
                <c:pt idx="468">
                  <c:v>58.693344000000003</c:v>
                </c:pt>
                <c:pt idx="469">
                  <c:v>58.852663999999997</c:v>
                </c:pt>
                <c:pt idx="470">
                  <c:v>59.263104000000013</c:v>
                </c:pt>
                <c:pt idx="471">
                  <c:v>59.298556000001376</c:v>
                </c:pt>
                <c:pt idx="472">
                  <c:v>58.825036000000011</c:v>
                </c:pt>
                <c:pt idx="473">
                  <c:v>58.663044000000006</c:v>
                </c:pt>
                <c:pt idx="474">
                  <c:v>58.637992000000011</c:v>
                </c:pt>
                <c:pt idx="475">
                  <c:v>58.743380000000002</c:v>
                </c:pt>
                <c:pt idx="476">
                  <c:v>58.740708000000012</c:v>
                </c:pt>
                <c:pt idx="477">
                  <c:v>58.952712000000012</c:v>
                </c:pt>
                <c:pt idx="478">
                  <c:v>59.206520000000012</c:v>
                </c:pt>
                <c:pt idx="479">
                  <c:v>59.206520000000012</c:v>
                </c:pt>
                <c:pt idx="480">
                  <c:v>59.218404</c:v>
                </c:pt>
                <c:pt idx="481">
                  <c:v>59.256500000000003</c:v>
                </c:pt>
                <c:pt idx="482">
                  <c:v>59.260424</c:v>
                </c:pt>
                <c:pt idx="483">
                  <c:v>59.122408000000163</c:v>
                </c:pt>
                <c:pt idx="484">
                  <c:v>59.143436000000001</c:v>
                </c:pt>
                <c:pt idx="485">
                  <c:v>59.282740000000011</c:v>
                </c:pt>
                <c:pt idx="486">
                  <c:v>59.406336000000003</c:v>
                </c:pt>
                <c:pt idx="487">
                  <c:v>59.412912000000013</c:v>
                </c:pt>
                <c:pt idx="488">
                  <c:v>59.517959999999995</c:v>
                </c:pt>
                <c:pt idx="489">
                  <c:v>59.800236000000005</c:v>
                </c:pt>
                <c:pt idx="490">
                  <c:v>59.725420000000113</c:v>
                </c:pt>
                <c:pt idx="491">
                  <c:v>59.616472000000002</c:v>
                </c:pt>
                <c:pt idx="492">
                  <c:v>59.834308</c:v>
                </c:pt>
                <c:pt idx="493">
                  <c:v>59.733280000000001</c:v>
                </c:pt>
                <c:pt idx="494">
                  <c:v>59.734564000000006</c:v>
                </c:pt>
                <c:pt idx="495">
                  <c:v>59.872376000000003</c:v>
                </c:pt>
                <c:pt idx="496">
                  <c:v>59.924843999999993</c:v>
                </c:pt>
                <c:pt idx="497">
                  <c:v>59.693928000000113</c:v>
                </c:pt>
                <c:pt idx="498">
                  <c:v>59.721492000000012</c:v>
                </c:pt>
                <c:pt idx="499">
                  <c:v>59.722784000000011</c:v>
                </c:pt>
                <c:pt idx="500">
                  <c:v>59.201240000000006</c:v>
                </c:pt>
                <c:pt idx="501">
                  <c:v>59.136868</c:v>
                </c:pt>
                <c:pt idx="502">
                  <c:v>58.898744000000001</c:v>
                </c:pt>
                <c:pt idx="503">
                  <c:v>58.861843999999998</c:v>
                </c:pt>
                <c:pt idx="504">
                  <c:v>58.482476000000005</c:v>
                </c:pt>
                <c:pt idx="505">
                  <c:v>58.216148000000011</c:v>
                </c:pt>
                <c:pt idx="506">
                  <c:v>58.167308000000013</c:v>
                </c:pt>
                <c:pt idx="507">
                  <c:v>58.008908000000012</c:v>
                </c:pt>
                <c:pt idx="508">
                  <c:v>58.060392000000213</c:v>
                </c:pt>
                <c:pt idx="509">
                  <c:v>58.247764000000004</c:v>
                </c:pt>
                <c:pt idx="510">
                  <c:v>58.193708000000363</c:v>
                </c:pt>
                <c:pt idx="511">
                  <c:v>58.184463999999998</c:v>
                </c:pt>
                <c:pt idx="512">
                  <c:v>58.076292000000002</c:v>
                </c:pt>
                <c:pt idx="513">
                  <c:v>58.187112000000013</c:v>
                </c:pt>
                <c:pt idx="514">
                  <c:v>58.164667999999999</c:v>
                </c:pt>
                <c:pt idx="515">
                  <c:v>58.06438</c:v>
                </c:pt>
                <c:pt idx="516">
                  <c:v>58.055176000000003</c:v>
                </c:pt>
                <c:pt idx="517">
                  <c:v>57.958752000000011</c:v>
                </c:pt>
                <c:pt idx="518">
                  <c:v>57.654883999999974</c:v>
                </c:pt>
                <c:pt idx="519">
                  <c:v>57.506800000000005</c:v>
                </c:pt>
                <c:pt idx="520">
                  <c:v>57.209112000001326</c:v>
                </c:pt>
                <c:pt idx="521">
                  <c:v>56.807631999999998</c:v>
                </c:pt>
                <c:pt idx="522">
                  <c:v>56.596748000000012</c:v>
                </c:pt>
                <c:pt idx="523">
                  <c:v>56.698248000000063</c:v>
                </c:pt>
                <c:pt idx="524">
                  <c:v>56.803671999999999</c:v>
                </c:pt>
                <c:pt idx="525">
                  <c:v>56.704812000000011</c:v>
                </c:pt>
                <c:pt idx="526">
                  <c:v>56.642896</c:v>
                </c:pt>
                <c:pt idx="527">
                  <c:v>56.551919999999996</c:v>
                </c:pt>
                <c:pt idx="528">
                  <c:v>56.352732000000003</c:v>
                </c:pt>
                <c:pt idx="529">
                  <c:v>56.252432000000013</c:v>
                </c:pt>
                <c:pt idx="530">
                  <c:v>56.362004000000006</c:v>
                </c:pt>
                <c:pt idx="531">
                  <c:v>56.521612000000012</c:v>
                </c:pt>
                <c:pt idx="532">
                  <c:v>56.740404000000005</c:v>
                </c:pt>
                <c:pt idx="533">
                  <c:v>56.889835999999995</c:v>
                </c:pt>
                <c:pt idx="534">
                  <c:v>57.028980000000011</c:v>
                </c:pt>
                <c:pt idx="535">
                  <c:v>57.001140000000007</c:v>
                </c:pt>
                <c:pt idx="536">
                  <c:v>56.799684000000006</c:v>
                </c:pt>
                <c:pt idx="537">
                  <c:v>56.663944000000001</c:v>
                </c:pt>
                <c:pt idx="538">
                  <c:v>56.695640000000012</c:v>
                </c:pt>
                <c:pt idx="539">
                  <c:v>56.986556</c:v>
                </c:pt>
                <c:pt idx="540">
                  <c:v>57.054152000000002</c:v>
                </c:pt>
                <c:pt idx="541">
                  <c:v>56.685083999999996</c:v>
                </c:pt>
                <c:pt idx="542">
                  <c:v>56.627064000000004</c:v>
                </c:pt>
                <c:pt idx="543">
                  <c:v>56.466168000000003</c:v>
                </c:pt>
                <c:pt idx="544">
                  <c:v>56.347455999999994</c:v>
                </c:pt>
                <c:pt idx="545">
                  <c:v>56.107256</c:v>
                </c:pt>
                <c:pt idx="546">
                  <c:v>56.005512000001119</c:v>
                </c:pt>
                <c:pt idx="547">
                  <c:v>55.992288000000002</c:v>
                </c:pt>
                <c:pt idx="548">
                  <c:v>56.088748000000002</c:v>
                </c:pt>
                <c:pt idx="549">
                  <c:v>55.996272000000012</c:v>
                </c:pt>
                <c:pt idx="550">
                  <c:v>56.199664000000006</c:v>
                </c:pt>
                <c:pt idx="551">
                  <c:v>56.381791999999997</c:v>
                </c:pt>
                <c:pt idx="552">
                  <c:v>56.511059999999993</c:v>
                </c:pt>
                <c:pt idx="553">
                  <c:v>56.578276000000002</c:v>
                </c:pt>
                <c:pt idx="554">
                  <c:v>56.476752000000012</c:v>
                </c:pt>
                <c:pt idx="555">
                  <c:v>56.512376000000003</c:v>
                </c:pt>
                <c:pt idx="556">
                  <c:v>56.371239999999993</c:v>
                </c:pt>
                <c:pt idx="557">
                  <c:v>56.571716000000002</c:v>
                </c:pt>
                <c:pt idx="558">
                  <c:v>56.754887999999994</c:v>
                </c:pt>
                <c:pt idx="559">
                  <c:v>56.808956000000002</c:v>
                </c:pt>
                <c:pt idx="560">
                  <c:v>56.832867999999998</c:v>
                </c:pt>
                <c:pt idx="561">
                  <c:v>56.846095999999996</c:v>
                </c:pt>
                <c:pt idx="562">
                  <c:v>56.826204000000004</c:v>
                </c:pt>
                <c:pt idx="563">
                  <c:v>57.059432000000001</c:v>
                </c:pt>
                <c:pt idx="564">
                  <c:v>57.243452000000012</c:v>
                </c:pt>
                <c:pt idx="565">
                  <c:v>57.314983999999974</c:v>
                </c:pt>
                <c:pt idx="566">
                  <c:v>57.423492000000003</c:v>
                </c:pt>
                <c:pt idx="567">
                  <c:v>57.408908000000011</c:v>
                </c:pt>
                <c:pt idx="568">
                  <c:v>56.675816000000012</c:v>
                </c:pt>
                <c:pt idx="569">
                  <c:v>56.607304000000006</c:v>
                </c:pt>
                <c:pt idx="570">
                  <c:v>56.61918</c:v>
                </c:pt>
                <c:pt idx="571">
                  <c:v>56.605988000000011</c:v>
                </c:pt>
                <c:pt idx="572">
                  <c:v>56.276184000000001</c:v>
                </c:pt>
                <c:pt idx="573">
                  <c:v>55.968572000000513</c:v>
                </c:pt>
                <c:pt idx="574">
                  <c:v>55.714743999999996</c:v>
                </c:pt>
                <c:pt idx="575">
                  <c:v>55.537500000000001</c:v>
                </c:pt>
                <c:pt idx="576">
                  <c:v>55.575880000000005</c:v>
                </c:pt>
                <c:pt idx="577">
                  <c:v>55.722692000000563</c:v>
                </c:pt>
                <c:pt idx="578">
                  <c:v>55.953996000000004</c:v>
                </c:pt>
                <c:pt idx="579">
                  <c:v>55.980416000000005</c:v>
                </c:pt>
                <c:pt idx="580">
                  <c:v>55.997596000000001</c:v>
                </c:pt>
                <c:pt idx="581">
                  <c:v>55.796728000000513</c:v>
                </c:pt>
                <c:pt idx="582">
                  <c:v>55.607603999999995</c:v>
                </c:pt>
                <c:pt idx="583">
                  <c:v>55.368044000000005</c:v>
                </c:pt>
                <c:pt idx="584">
                  <c:v>55.168068000000012</c:v>
                </c:pt>
                <c:pt idx="585">
                  <c:v>55.068696000000003</c:v>
                </c:pt>
                <c:pt idx="586">
                  <c:v>55.246212000000163</c:v>
                </c:pt>
                <c:pt idx="587">
                  <c:v>55.350803999999997</c:v>
                </c:pt>
                <c:pt idx="588">
                  <c:v>55.526848000000001</c:v>
                </c:pt>
                <c:pt idx="589">
                  <c:v>55.307176000000005</c:v>
                </c:pt>
                <c:pt idx="590">
                  <c:v>55.289932000000213</c:v>
                </c:pt>
                <c:pt idx="591">
                  <c:v>55.246212000000163</c:v>
                </c:pt>
                <c:pt idx="592">
                  <c:v>55.080596</c:v>
                </c:pt>
                <c:pt idx="593">
                  <c:v>54.977203999999993</c:v>
                </c:pt>
                <c:pt idx="594">
                  <c:v>54.713292000000003</c:v>
                </c:pt>
                <c:pt idx="595">
                  <c:v>54.297640000000001</c:v>
                </c:pt>
                <c:pt idx="596">
                  <c:v>53.881347999999996</c:v>
                </c:pt>
                <c:pt idx="597">
                  <c:v>53.822812000000013</c:v>
                </c:pt>
                <c:pt idx="598">
                  <c:v>53.845420000000004</c:v>
                </c:pt>
                <c:pt idx="599">
                  <c:v>53.760224000000001</c:v>
                </c:pt>
                <c:pt idx="600">
                  <c:v>53.643063999999995</c:v>
                </c:pt>
                <c:pt idx="601">
                  <c:v>53.869384000000004</c:v>
                </c:pt>
                <c:pt idx="602">
                  <c:v>53.930620000000005</c:v>
                </c:pt>
                <c:pt idx="603">
                  <c:v>53.822812000000013</c:v>
                </c:pt>
                <c:pt idx="604">
                  <c:v>53.922612000000363</c:v>
                </c:pt>
                <c:pt idx="605">
                  <c:v>54.082272000000003</c:v>
                </c:pt>
                <c:pt idx="606">
                  <c:v>54.358752000000003</c:v>
                </c:pt>
                <c:pt idx="607">
                  <c:v>54.320256000000001</c:v>
                </c:pt>
                <c:pt idx="608">
                  <c:v>54.337459999999993</c:v>
                </c:pt>
                <c:pt idx="609">
                  <c:v>54.051647999999894</c:v>
                </c:pt>
                <c:pt idx="610">
                  <c:v>53.829467999999999</c:v>
                </c:pt>
                <c:pt idx="611">
                  <c:v>53.493843999999996</c:v>
                </c:pt>
                <c:pt idx="612">
                  <c:v>53.285604000000006</c:v>
                </c:pt>
                <c:pt idx="613">
                  <c:v>53.233900000000013</c:v>
                </c:pt>
                <c:pt idx="614">
                  <c:v>53.211396000000001</c:v>
                </c:pt>
                <c:pt idx="615">
                  <c:v>53.174260000000004</c:v>
                </c:pt>
                <c:pt idx="616">
                  <c:v>53.269688000000002</c:v>
                </c:pt>
                <c:pt idx="617">
                  <c:v>53.321360000000006</c:v>
                </c:pt>
                <c:pt idx="618">
                  <c:v>53.239208000000012</c:v>
                </c:pt>
                <c:pt idx="619">
                  <c:v>53.196796000000013</c:v>
                </c:pt>
                <c:pt idx="620">
                  <c:v>53.119883999999999</c:v>
                </c:pt>
                <c:pt idx="621">
                  <c:v>53.198116000001527</c:v>
                </c:pt>
                <c:pt idx="622">
                  <c:v>53.282932000000613</c:v>
                </c:pt>
                <c:pt idx="623">
                  <c:v>53.555136000000012</c:v>
                </c:pt>
                <c:pt idx="624">
                  <c:v>53.656376000000002</c:v>
                </c:pt>
                <c:pt idx="625">
                  <c:v>53.885363999999996</c:v>
                </c:pt>
                <c:pt idx="626">
                  <c:v>54.018396000000003</c:v>
                </c:pt>
                <c:pt idx="627">
                  <c:v>54.188632000000013</c:v>
                </c:pt>
                <c:pt idx="628">
                  <c:v>54.23517600000109</c:v>
                </c:pt>
                <c:pt idx="629">
                  <c:v>54.134120000000003</c:v>
                </c:pt>
                <c:pt idx="630">
                  <c:v>54.229804000000001</c:v>
                </c:pt>
                <c:pt idx="631">
                  <c:v>54.119516000000012</c:v>
                </c:pt>
                <c:pt idx="632">
                  <c:v>54.014435999999996</c:v>
                </c:pt>
                <c:pt idx="633">
                  <c:v>54.179308000000013</c:v>
                </c:pt>
                <c:pt idx="634">
                  <c:v>54.115528000000012</c:v>
                </c:pt>
                <c:pt idx="635">
                  <c:v>53.998484000000005</c:v>
                </c:pt>
                <c:pt idx="636">
                  <c:v>53.824196000000001</c:v>
                </c:pt>
                <c:pt idx="637">
                  <c:v>53.754952000000003</c:v>
                </c:pt>
                <c:pt idx="638">
                  <c:v>53.869384000000004</c:v>
                </c:pt>
                <c:pt idx="639">
                  <c:v>53.481875999999993</c:v>
                </c:pt>
                <c:pt idx="640">
                  <c:v>53.279048000000003</c:v>
                </c:pt>
                <c:pt idx="641">
                  <c:v>53.332068</c:v>
                </c:pt>
                <c:pt idx="642">
                  <c:v>53.379723999999996</c:v>
                </c:pt>
                <c:pt idx="643">
                  <c:v>53.408584000000005</c:v>
                </c:pt>
                <c:pt idx="644">
                  <c:v>53.512524000000006</c:v>
                </c:pt>
                <c:pt idx="645">
                  <c:v>53.792196000001276</c:v>
                </c:pt>
                <c:pt idx="646">
                  <c:v>53.729640000000003</c:v>
                </c:pt>
                <c:pt idx="647">
                  <c:v>53.874719999999996</c:v>
                </c:pt>
                <c:pt idx="648">
                  <c:v>54.098192000001319</c:v>
                </c:pt>
                <c:pt idx="649">
                  <c:v>53.894695999999996</c:v>
                </c:pt>
                <c:pt idx="650">
                  <c:v>53.774896000000005</c:v>
                </c:pt>
                <c:pt idx="651">
                  <c:v>53.565780000000011</c:v>
                </c:pt>
                <c:pt idx="652">
                  <c:v>53.553816000000005</c:v>
                </c:pt>
                <c:pt idx="653">
                  <c:v>53.667024000000005</c:v>
                </c:pt>
                <c:pt idx="654">
                  <c:v>53.821459999999995</c:v>
                </c:pt>
                <c:pt idx="655">
                  <c:v>53.848060000000004</c:v>
                </c:pt>
                <c:pt idx="656">
                  <c:v>53.939916000000011</c:v>
                </c:pt>
                <c:pt idx="657">
                  <c:v>54.054347999999997</c:v>
                </c:pt>
                <c:pt idx="658">
                  <c:v>54.074232000000002</c:v>
                </c:pt>
                <c:pt idx="659">
                  <c:v>54.046376000000002</c:v>
                </c:pt>
                <c:pt idx="660">
                  <c:v>53.974487999999994</c:v>
                </c:pt>
                <c:pt idx="661">
                  <c:v>53.856099999999998</c:v>
                </c:pt>
                <c:pt idx="662">
                  <c:v>53.788208000000012</c:v>
                </c:pt>
                <c:pt idx="663">
                  <c:v>53.766948000000063</c:v>
                </c:pt>
                <c:pt idx="664">
                  <c:v>53.480556</c:v>
                </c:pt>
                <c:pt idx="665">
                  <c:v>53.296244000000002</c:v>
                </c:pt>
                <c:pt idx="666">
                  <c:v>53.060276000000002</c:v>
                </c:pt>
                <c:pt idx="667">
                  <c:v>52.987291999999997</c:v>
                </c:pt>
                <c:pt idx="668">
                  <c:v>52.935564000000007</c:v>
                </c:pt>
                <c:pt idx="669">
                  <c:v>53.168952000001305</c:v>
                </c:pt>
                <c:pt idx="670">
                  <c:v>53.453863999999975</c:v>
                </c:pt>
                <c:pt idx="671">
                  <c:v>53.409908000000001</c:v>
                </c:pt>
                <c:pt idx="672">
                  <c:v>53.705652000000313</c:v>
                </c:pt>
                <c:pt idx="673">
                  <c:v>53.617752000000003</c:v>
                </c:pt>
                <c:pt idx="674">
                  <c:v>53.427203999999996</c:v>
                </c:pt>
                <c:pt idx="675">
                  <c:v>53.333320000000001</c:v>
                </c:pt>
                <c:pt idx="676">
                  <c:v>53.371776000000004</c:v>
                </c:pt>
                <c:pt idx="677">
                  <c:v>53.443223999999994</c:v>
                </c:pt>
                <c:pt idx="678">
                  <c:v>53.415212000000011</c:v>
                </c:pt>
                <c:pt idx="679">
                  <c:v>53.407236000000005</c:v>
                </c:pt>
                <c:pt idx="680">
                  <c:v>53.336023999999995</c:v>
                </c:pt>
                <c:pt idx="681">
                  <c:v>53.354539999999993</c:v>
                </c:pt>
                <c:pt idx="682">
                  <c:v>53.306859999999993</c:v>
                </c:pt>
                <c:pt idx="683">
                  <c:v>53.400940000000006</c:v>
                </c:pt>
                <c:pt idx="684">
                  <c:v>53.326728000000003</c:v>
                </c:pt>
                <c:pt idx="685">
                  <c:v>53.118668</c:v>
                </c:pt>
                <c:pt idx="686">
                  <c:v>52.954179999999994</c:v>
                </c:pt>
                <c:pt idx="687">
                  <c:v>52.958164000000004</c:v>
                </c:pt>
                <c:pt idx="688">
                  <c:v>53.054975999999996</c:v>
                </c:pt>
                <c:pt idx="689">
                  <c:v>53.105388000000012</c:v>
                </c:pt>
                <c:pt idx="690">
                  <c:v>53.118668</c:v>
                </c:pt>
                <c:pt idx="691">
                  <c:v>53.004592000000002</c:v>
                </c:pt>
                <c:pt idx="692">
                  <c:v>53.180948000000001</c:v>
                </c:pt>
                <c:pt idx="693">
                  <c:v>53.176960000000001</c:v>
                </c:pt>
                <c:pt idx="694">
                  <c:v>52.887815999999994</c:v>
                </c:pt>
                <c:pt idx="695">
                  <c:v>52.810887999998755</c:v>
                </c:pt>
                <c:pt idx="696">
                  <c:v>52.804199999999994</c:v>
                </c:pt>
                <c:pt idx="697">
                  <c:v>52.72321200000119</c:v>
                </c:pt>
                <c:pt idx="698">
                  <c:v>52.690068000000011</c:v>
                </c:pt>
                <c:pt idx="699">
                  <c:v>52.546552000000013</c:v>
                </c:pt>
                <c:pt idx="700">
                  <c:v>52.583812000000002</c:v>
                </c:pt>
                <c:pt idx="701">
                  <c:v>52.971379999999996</c:v>
                </c:pt>
                <c:pt idx="702">
                  <c:v>53.273744000000001</c:v>
                </c:pt>
                <c:pt idx="703">
                  <c:v>53.24194</c:v>
                </c:pt>
                <c:pt idx="704">
                  <c:v>53.269720000000063</c:v>
                </c:pt>
                <c:pt idx="705">
                  <c:v>53.419227999999997</c:v>
                </c:pt>
                <c:pt idx="706">
                  <c:v>53.533816000000002</c:v>
                </c:pt>
                <c:pt idx="707">
                  <c:v>53.445892000000001</c:v>
                </c:pt>
                <c:pt idx="708">
                  <c:v>53.421867999999996</c:v>
                </c:pt>
                <c:pt idx="709">
                  <c:v>53.749612000000013</c:v>
                </c:pt>
                <c:pt idx="710">
                  <c:v>54.014435999999996</c:v>
                </c:pt>
                <c:pt idx="711">
                  <c:v>54.252384000000006</c:v>
                </c:pt>
                <c:pt idx="712">
                  <c:v>54.502180000000003</c:v>
                </c:pt>
                <c:pt idx="713">
                  <c:v>54.49951200000109</c:v>
                </c:pt>
                <c:pt idx="714">
                  <c:v>54.358687999999994</c:v>
                </c:pt>
                <c:pt idx="715">
                  <c:v>54.217872</c:v>
                </c:pt>
                <c:pt idx="716">
                  <c:v>54.033060000000006</c:v>
                </c:pt>
                <c:pt idx="717">
                  <c:v>53.970500000000001</c:v>
                </c:pt>
                <c:pt idx="718">
                  <c:v>54.064963999999996</c:v>
                </c:pt>
                <c:pt idx="719">
                  <c:v>53.888003999999995</c:v>
                </c:pt>
                <c:pt idx="720">
                  <c:v>53.704296000000006</c:v>
                </c:pt>
                <c:pt idx="721">
                  <c:v>54.026436000000011</c:v>
                </c:pt>
                <c:pt idx="722">
                  <c:v>54.158080000000005</c:v>
                </c:pt>
                <c:pt idx="723">
                  <c:v>54.261744</c:v>
                </c:pt>
                <c:pt idx="724">
                  <c:v>54.317547999999995</c:v>
                </c:pt>
                <c:pt idx="725">
                  <c:v>54.256403999999996</c:v>
                </c:pt>
                <c:pt idx="726">
                  <c:v>54.064963999999996</c:v>
                </c:pt>
                <c:pt idx="727">
                  <c:v>53.999836000000002</c:v>
                </c:pt>
                <c:pt idx="728">
                  <c:v>54.066283999999996</c:v>
                </c:pt>
                <c:pt idx="729">
                  <c:v>54.095552000001369</c:v>
                </c:pt>
                <c:pt idx="730">
                  <c:v>54.293652000000463</c:v>
                </c:pt>
                <c:pt idx="731">
                  <c:v>54.255120000000012</c:v>
                </c:pt>
                <c:pt idx="732">
                  <c:v>54.061008000000001</c:v>
                </c:pt>
                <c:pt idx="733">
                  <c:v>53.894695999999996</c:v>
                </c:pt>
                <c:pt idx="734">
                  <c:v>53.889359999999996</c:v>
                </c:pt>
                <c:pt idx="735">
                  <c:v>54.035696000000002</c:v>
                </c:pt>
                <c:pt idx="736">
                  <c:v>54.139388000000011</c:v>
                </c:pt>
                <c:pt idx="737">
                  <c:v>53.881379999999993</c:v>
                </c:pt>
                <c:pt idx="738">
                  <c:v>53.416560000000004</c:v>
                </c:pt>
                <c:pt idx="739">
                  <c:v>53.339976</c:v>
                </c:pt>
                <c:pt idx="740">
                  <c:v>53.377051999999999</c:v>
                </c:pt>
                <c:pt idx="741">
                  <c:v>53.481875999999993</c:v>
                </c:pt>
                <c:pt idx="742">
                  <c:v>53.027132000000513</c:v>
                </c:pt>
                <c:pt idx="743">
                  <c:v>53.154423999999999</c:v>
                </c:pt>
                <c:pt idx="744">
                  <c:v>53.072208000000003</c:v>
                </c:pt>
                <c:pt idx="745">
                  <c:v>52.801527999999998</c:v>
                </c:pt>
                <c:pt idx="746">
                  <c:v>52.573168000000003</c:v>
                </c:pt>
                <c:pt idx="747">
                  <c:v>52.388447999999997</c:v>
                </c:pt>
                <c:pt idx="748">
                  <c:v>52.193028000000012</c:v>
                </c:pt>
                <c:pt idx="749">
                  <c:v>52.078556000000013</c:v>
                </c:pt>
                <c:pt idx="750">
                  <c:v>52.2316</c:v>
                </c:pt>
                <c:pt idx="751">
                  <c:v>52.263460000000002</c:v>
                </c:pt>
                <c:pt idx="752">
                  <c:v>52.341932</c:v>
                </c:pt>
                <c:pt idx="753">
                  <c:v>52.655472000000003</c:v>
                </c:pt>
                <c:pt idx="754">
                  <c:v>52.879816000000005</c:v>
                </c:pt>
                <c:pt idx="755">
                  <c:v>52.841391999999999</c:v>
                </c:pt>
                <c:pt idx="756">
                  <c:v>52.909043999999994</c:v>
                </c:pt>
                <c:pt idx="757">
                  <c:v>53.090756000000013</c:v>
                </c:pt>
                <c:pt idx="758">
                  <c:v>53.097416000000003</c:v>
                </c:pt>
                <c:pt idx="759">
                  <c:v>53.215384</c:v>
                </c:pt>
                <c:pt idx="760">
                  <c:v>53.046972000000011</c:v>
                </c:pt>
                <c:pt idx="761">
                  <c:v>53.020476000000002</c:v>
                </c:pt>
                <c:pt idx="762">
                  <c:v>52.991247999999999</c:v>
                </c:pt>
                <c:pt idx="763">
                  <c:v>52.821459999999995</c:v>
                </c:pt>
                <c:pt idx="764">
                  <c:v>52.846732000000003</c:v>
                </c:pt>
                <c:pt idx="765">
                  <c:v>52.915659999999995</c:v>
                </c:pt>
                <c:pt idx="766">
                  <c:v>52.731184000000006</c:v>
                </c:pt>
                <c:pt idx="767">
                  <c:v>52.755068000000001</c:v>
                </c:pt>
                <c:pt idx="768">
                  <c:v>52.622324000000013</c:v>
                </c:pt>
                <c:pt idx="769">
                  <c:v>52.680708000000003</c:v>
                </c:pt>
                <c:pt idx="770">
                  <c:v>52.951512000000001</c:v>
                </c:pt>
                <c:pt idx="771">
                  <c:v>52.859943999999999</c:v>
                </c:pt>
                <c:pt idx="772">
                  <c:v>52.792272000001269</c:v>
                </c:pt>
                <c:pt idx="773">
                  <c:v>52.800272</c:v>
                </c:pt>
                <c:pt idx="774">
                  <c:v>52.719256000000001</c:v>
                </c:pt>
                <c:pt idx="775">
                  <c:v>52.934276000000004</c:v>
                </c:pt>
                <c:pt idx="776">
                  <c:v>52.886499999999998</c:v>
                </c:pt>
                <c:pt idx="777">
                  <c:v>52.931612000000001</c:v>
                </c:pt>
                <c:pt idx="778">
                  <c:v>52.893156000000012</c:v>
                </c:pt>
                <c:pt idx="779">
                  <c:v>52.99662</c:v>
                </c:pt>
                <c:pt idx="780">
                  <c:v>53.255152000000663</c:v>
                </c:pt>
                <c:pt idx="781">
                  <c:v>53.195480000000003</c:v>
                </c:pt>
                <c:pt idx="782">
                  <c:v>53.064236000000001</c:v>
                </c:pt>
                <c:pt idx="783">
                  <c:v>53.101368000000001</c:v>
                </c:pt>
                <c:pt idx="784">
                  <c:v>52.947520000000004</c:v>
                </c:pt>
                <c:pt idx="785">
                  <c:v>52.760412000000613</c:v>
                </c:pt>
                <c:pt idx="786">
                  <c:v>53.000608</c:v>
                </c:pt>
                <c:pt idx="787">
                  <c:v>52.771048</c:v>
                </c:pt>
                <c:pt idx="788">
                  <c:v>52.671447999999998</c:v>
                </c:pt>
                <c:pt idx="789">
                  <c:v>52.539964000000005</c:v>
                </c:pt>
                <c:pt idx="790">
                  <c:v>52.477491999999998</c:v>
                </c:pt>
                <c:pt idx="791">
                  <c:v>52.222280000000012</c:v>
                </c:pt>
                <c:pt idx="792">
                  <c:v>51.980095999999996</c:v>
                </c:pt>
                <c:pt idx="793">
                  <c:v>51.966820000000006</c:v>
                </c:pt>
                <c:pt idx="794">
                  <c:v>52.066564</c:v>
                </c:pt>
                <c:pt idx="795">
                  <c:v>51.992088000000003</c:v>
                </c:pt>
                <c:pt idx="796">
                  <c:v>52.214308000000003</c:v>
                </c:pt>
                <c:pt idx="797">
                  <c:v>52.421687999999996</c:v>
                </c:pt>
                <c:pt idx="798">
                  <c:v>52.312675999999996</c:v>
                </c:pt>
                <c:pt idx="799">
                  <c:v>52.074600000000004</c:v>
                </c:pt>
                <c:pt idx="800">
                  <c:v>51.968104000000011</c:v>
                </c:pt>
                <c:pt idx="801">
                  <c:v>51.940172000000011</c:v>
                </c:pt>
                <c:pt idx="802">
                  <c:v>52.030660000000005</c:v>
                </c:pt>
                <c:pt idx="803">
                  <c:v>51.828344000000001</c:v>
                </c:pt>
                <c:pt idx="804">
                  <c:v>51.874883999999945</c:v>
                </c:pt>
                <c:pt idx="805">
                  <c:v>52.266128000000563</c:v>
                </c:pt>
                <c:pt idx="806">
                  <c:v>52.520028000000003</c:v>
                </c:pt>
                <c:pt idx="807">
                  <c:v>52.680708000000003</c:v>
                </c:pt>
                <c:pt idx="808">
                  <c:v>52.642256000000003</c:v>
                </c:pt>
                <c:pt idx="809">
                  <c:v>52.694020000000002</c:v>
                </c:pt>
                <c:pt idx="810">
                  <c:v>52.476148000000002</c:v>
                </c:pt>
                <c:pt idx="811">
                  <c:v>52.195628000000013</c:v>
                </c:pt>
                <c:pt idx="812">
                  <c:v>52.119832000000002</c:v>
                </c:pt>
                <c:pt idx="813">
                  <c:v>52.259508000000011</c:v>
                </c:pt>
                <c:pt idx="814">
                  <c:v>52.493444000000004</c:v>
                </c:pt>
                <c:pt idx="815">
                  <c:v>52.709932000000563</c:v>
                </c:pt>
                <c:pt idx="816">
                  <c:v>52.737804000000004</c:v>
                </c:pt>
                <c:pt idx="817">
                  <c:v>52.810887999998755</c:v>
                </c:pt>
                <c:pt idx="818">
                  <c:v>53.024460000000005</c:v>
                </c:pt>
                <c:pt idx="819">
                  <c:v>53.046972000000011</c:v>
                </c:pt>
                <c:pt idx="820">
                  <c:v>52.882548</c:v>
                </c:pt>
                <c:pt idx="821">
                  <c:v>52.80818</c:v>
                </c:pt>
                <c:pt idx="822">
                  <c:v>52.761724000000001</c:v>
                </c:pt>
                <c:pt idx="823">
                  <c:v>52.780312000000563</c:v>
                </c:pt>
                <c:pt idx="824">
                  <c:v>52.671447999999998</c:v>
                </c:pt>
                <c:pt idx="825">
                  <c:v>52.813487999999744</c:v>
                </c:pt>
                <c:pt idx="826">
                  <c:v>52.974047999999996</c:v>
                </c:pt>
                <c:pt idx="827">
                  <c:v>52.951512000000001</c:v>
                </c:pt>
                <c:pt idx="828">
                  <c:v>53.093428000000003</c:v>
                </c:pt>
                <c:pt idx="829">
                  <c:v>53.252488</c:v>
                </c:pt>
                <c:pt idx="830">
                  <c:v>53.243260000000006</c:v>
                </c:pt>
                <c:pt idx="831">
                  <c:v>53.192876000000012</c:v>
                </c:pt>
                <c:pt idx="832">
                  <c:v>53.119952000000012</c:v>
                </c:pt>
                <c:pt idx="833">
                  <c:v>52.944859999999998</c:v>
                </c:pt>
                <c:pt idx="834">
                  <c:v>52.963440000000006</c:v>
                </c:pt>
                <c:pt idx="835">
                  <c:v>53.085487999999998</c:v>
                </c:pt>
                <c:pt idx="836">
                  <c:v>53.081499999999998</c:v>
                </c:pt>
                <c:pt idx="837">
                  <c:v>53.036388000000002</c:v>
                </c:pt>
                <c:pt idx="838">
                  <c:v>52.988676000000005</c:v>
                </c:pt>
                <c:pt idx="839">
                  <c:v>53.457887999998562</c:v>
                </c:pt>
                <c:pt idx="840">
                  <c:v>53.802872000000001</c:v>
                </c:pt>
                <c:pt idx="841">
                  <c:v>53.905312000000563</c:v>
                </c:pt>
                <c:pt idx="842">
                  <c:v>53.949239999999996</c:v>
                </c:pt>
                <c:pt idx="843">
                  <c:v>53.810811999999999</c:v>
                </c:pt>
                <c:pt idx="844">
                  <c:v>53.915956000000001</c:v>
                </c:pt>
                <c:pt idx="845">
                  <c:v>54.003792000000011</c:v>
                </c:pt>
                <c:pt idx="846">
                  <c:v>53.853431999999998</c:v>
                </c:pt>
                <c:pt idx="847">
                  <c:v>53.818792000000002</c:v>
                </c:pt>
                <c:pt idx="848">
                  <c:v>53.918623999999994</c:v>
                </c:pt>
                <c:pt idx="849">
                  <c:v>54.002436000000003</c:v>
                </c:pt>
                <c:pt idx="850">
                  <c:v>54.112792000000013</c:v>
                </c:pt>
                <c:pt idx="851">
                  <c:v>54.078280000000007</c:v>
                </c:pt>
                <c:pt idx="852">
                  <c:v>53.591092000000003</c:v>
                </c:pt>
                <c:pt idx="853">
                  <c:v>53.825452000000013</c:v>
                </c:pt>
                <c:pt idx="854">
                  <c:v>53.910647999999995</c:v>
                </c:pt>
                <c:pt idx="855">
                  <c:v>53.882695999999996</c:v>
                </c:pt>
                <c:pt idx="856">
                  <c:v>53.862724</c:v>
                </c:pt>
                <c:pt idx="857">
                  <c:v>54.064963999999996</c:v>
                </c:pt>
                <c:pt idx="858">
                  <c:v>54.369336000000011</c:v>
                </c:pt>
                <c:pt idx="859">
                  <c:v>54.587132000000011</c:v>
                </c:pt>
                <c:pt idx="860">
                  <c:v>54.450392000000001</c:v>
                </c:pt>
                <c:pt idx="861">
                  <c:v>54.374675999999994</c:v>
                </c:pt>
                <c:pt idx="862">
                  <c:v>54.171328000000003</c:v>
                </c:pt>
                <c:pt idx="863">
                  <c:v>54.279020000000003</c:v>
                </c:pt>
                <c:pt idx="864">
                  <c:v>54.569928000000012</c:v>
                </c:pt>
                <c:pt idx="865">
                  <c:v>54.700008000000011</c:v>
                </c:pt>
                <c:pt idx="866">
                  <c:v>54.772996000000013</c:v>
                </c:pt>
                <c:pt idx="867">
                  <c:v>54.715896000000001</c:v>
                </c:pt>
                <c:pt idx="868">
                  <c:v>54.58878</c:v>
                </c:pt>
                <c:pt idx="869">
                  <c:v>54.615320000000011</c:v>
                </c:pt>
                <c:pt idx="870">
                  <c:v>54.550243999999999</c:v>
                </c:pt>
                <c:pt idx="871">
                  <c:v>54.635196000000263</c:v>
                </c:pt>
                <c:pt idx="872">
                  <c:v>54.645812000000063</c:v>
                </c:pt>
                <c:pt idx="873">
                  <c:v>54.718836000000003</c:v>
                </c:pt>
                <c:pt idx="874">
                  <c:v>54.839560000000006</c:v>
                </c:pt>
                <c:pt idx="875">
                  <c:v>55.101996</c:v>
                </c:pt>
                <c:pt idx="876">
                  <c:v>55.100648</c:v>
                </c:pt>
                <c:pt idx="877">
                  <c:v>54.924423999999995</c:v>
                </c:pt>
                <c:pt idx="878">
                  <c:v>54.316523999999994</c:v>
                </c:pt>
                <c:pt idx="879">
                  <c:v>54.032004000000001</c:v>
                </c:pt>
                <c:pt idx="880">
                  <c:v>54.195588000000313</c:v>
                </c:pt>
                <c:pt idx="881">
                  <c:v>54.254096000000004</c:v>
                </c:pt>
                <c:pt idx="882">
                  <c:v>54.239464000000005</c:v>
                </c:pt>
                <c:pt idx="883">
                  <c:v>54.036028000000002</c:v>
                </c:pt>
                <c:pt idx="884">
                  <c:v>53.784548000000001</c:v>
                </c:pt>
                <c:pt idx="885">
                  <c:v>53.752580000000002</c:v>
                </c:pt>
                <c:pt idx="886">
                  <c:v>53.689996000000001</c:v>
                </c:pt>
                <c:pt idx="887">
                  <c:v>53.571479999999994</c:v>
                </c:pt>
                <c:pt idx="888">
                  <c:v>53.655428000000001</c:v>
                </c:pt>
                <c:pt idx="889">
                  <c:v>53.446256000000005</c:v>
                </c:pt>
                <c:pt idx="890">
                  <c:v>53.165228000000013</c:v>
                </c:pt>
                <c:pt idx="891">
                  <c:v>52.964983999999994</c:v>
                </c:pt>
                <c:pt idx="892">
                  <c:v>53.129444000000007</c:v>
                </c:pt>
                <c:pt idx="893">
                  <c:v>53.442236000000001</c:v>
                </c:pt>
                <c:pt idx="894">
                  <c:v>53.356055999999995</c:v>
                </c:pt>
                <c:pt idx="895">
                  <c:v>53.231496</c:v>
                </c:pt>
                <c:pt idx="896">
                  <c:v>53.096292000000012</c:v>
                </c:pt>
                <c:pt idx="897">
                  <c:v>53.002124000000002</c:v>
                </c:pt>
                <c:pt idx="898">
                  <c:v>52.930460000000004</c:v>
                </c:pt>
                <c:pt idx="899">
                  <c:v>53.016724000000004</c:v>
                </c:pt>
                <c:pt idx="900">
                  <c:v>53.110887999999996</c:v>
                </c:pt>
                <c:pt idx="901">
                  <c:v>53.219536000000012</c:v>
                </c:pt>
                <c:pt idx="902">
                  <c:v>53.308312000000313</c:v>
                </c:pt>
                <c:pt idx="903">
                  <c:v>53.576788000000001</c:v>
                </c:pt>
                <c:pt idx="904">
                  <c:v>53.745952000000663</c:v>
                </c:pt>
                <c:pt idx="905">
                  <c:v>53.682052000000013</c:v>
                </c:pt>
                <c:pt idx="906">
                  <c:v>53.785836000000003</c:v>
                </c:pt>
                <c:pt idx="907">
                  <c:v>53.744603999999995</c:v>
                </c:pt>
                <c:pt idx="908">
                  <c:v>53.558136000000012</c:v>
                </c:pt>
                <c:pt idx="909">
                  <c:v>53.360016000000002</c:v>
                </c:pt>
                <c:pt idx="910">
                  <c:v>52.967656000000005</c:v>
                </c:pt>
                <c:pt idx="911">
                  <c:v>52.838956000000003</c:v>
                </c:pt>
                <c:pt idx="912">
                  <c:v>52.951743999999998</c:v>
                </c:pt>
                <c:pt idx="913">
                  <c:v>52.958368</c:v>
                </c:pt>
                <c:pt idx="914">
                  <c:v>52.962348000000013</c:v>
                </c:pt>
                <c:pt idx="915">
                  <c:v>53.257987999999997</c:v>
                </c:pt>
                <c:pt idx="916">
                  <c:v>53.502180000000003</c:v>
                </c:pt>
                <c:pt idx="917">
                  <c:v>53.684656000000004</c:v>
                </c:pt>
                <c:pt idx="918">
                  <c:v>53.735312000001713</c:v>
                </c:pt>
                <c:pt idx="919">
                  <c:v>53.586116000000011</c:v>
                </c:pt>
                <c:pt idx="920">
                  <c:v>53.222236000000613</c:v>
                </c:pt>
                <c:pt idx="921">
                  <c:v>53.222236000000613</c:v>
                </c:pt>
                <c:pt idx="922">
                  <c:v>53.271204000000004</c:v>
                </c:pt>
                <c:pt idx="923">
                  <c:v>53.268568000000563</c:v>
                </c:pt>
                <c:pt idx="924">
                  <c:v>53.234136000000063</c:v>
                </c:pt>
                <c:pt idx="925">
                  <c:v>53.174487999999997</c:v>
                </c:pt>
                <c:pt idx="926">
                  <c:v>53.151979999999995</c:v>
                </c:pt>
                <c:pt idx="927">
                  <c:v>53.032636000000011</c:v>
                </c:pt>
                <c:pt idx="928">
                  <c:v>52.988876000000005</c:v>
                </c:pt>
                <c:pt idx="929">
                  <c:v>52.854835999999999</c:v>
                </c:pt>
                <c:pt idx="930">
                  <c:v>53.024728000000003</c:v>
                </c:pt>
                <c:pt idx="931">
                  <c:v>52.987523999999993</c:v>
                </c:pt>
                <c:pt idx="932">
                  <c:v>52.925184000000002</c:v>
                </c:pt>
                <c:pt idx="933">
                  <c:v>52.532220000000002</c:v>
                </c:pt>
                <c:pt idx="934">
                  <c:v>52.366112000000363</c:v>
                </c:pt>
                <c:pt idx="935">
                  <c:v>52.206564</c:v>
                </c:pt>
                <c:pt idx="936">
                  <c:v>52.274423999999996</c:v>
                </c:pt>
                <c:pt idx="937">
                  <c:v>52.383376000000005</c:v>
                </c:pt>
                <c:pt idx="938">
                  <c:v>52.455188</c:v>
                </c:pt>
                <c:pt idx="939">
                  <c:v>52.451207999999994</c:v>
                </c:pt>
                <c:pt idx="940">
                  <c:v>52.239808000000011</c:v>
                </c:pt>
                <c:pt idx="941">
                  <c:v>52.239808000000011</c:v>
                </c:pt>
                <c:pt idx="942">
                  <c:v>52.286356000000012</c:v>
                </c:pt>
                <c:pt idx="943">
                  <c:v>52.230484000000004</c:v>
                </c:pt>
                <c:pt idx="944">
                  <c:v>52.368748000000011</c:v>
                </c:pt>
                <c:pt idx="945">
                  <c:v>52.562764000000001</c:v>
                </c:pt>
                <c:pt idx="946">
                  <c:v>52.572052000000063</c:v>
                </c:pt>
                <c:pt idx="947">
                  <c:v>52.461780000000005</c:v>
                </c:pt>
                <c:pt idx="948">
                  <c:v>52.218556000000063</c:v>
                </c:pt>
                <c:pt idx="949">
                  <c:v>52.072232000000113</c:v>
                </c:pt>
                <c:pt idx="950">
                  <c:v>51.964383999999995</c:v>
                </c:pt>
                <c:pt idx="951">
                  <c:v>52.161340000000003</c:v>
                </c:pt>
                <c:pt idx="952">
                  <c:v>52.27308</c:v>
                </c:pt>
                <c:pt idx="953">
                  <c:v>52.185356000000013</c:v>
                </c:pt>
                <c:pt idx="954">
                  <c:v>52.301047999999994</c:v>
                </c:pt>
                <c:pt idx="955">
                  <c:v>52.504348</c:v>
                </c:pt>
                <c:pt idx="956">
                  <c:v>52.572088000000001</c:v>
                </c:pt>
                <c:pt idx="957">
                  <c:v>52.510999999999996</c:v>
                </c:pt>
                <c:pt idx="958">
                  <c:v>52.346216000000005</c:v>
                </c:pt>
                <c:pt idx="959">
                  <c:v>52.269124000000012</c:v>
                </c:pt>
                <c:pt idx="960">
                  <c:v>52.100228000000001</c:v>
                </c:pt>
                <c:pt idx="961">
                  <c:v>52.109552000000313</c:v>
                </c:pt>
                <c:pt idx="962">
                  <c:v>52.113508000000003</c:v>
                </c:pt>
                <c:pt idx="963">
                  <c:v>51.948536000000011</c:v>
                </c:pt>
                <c:pt idx="964">
                  <c:v>51.823368000000002</c:v>
                </c:pt>
                <c:pt idx="965">
                  <c:v>51.575616000000011</c:v>
                </c:pt>
                <c:pt idx="966">
                  <c:v>51.384983999999974</c:v>
                </c:pt>
                <c:pt idx="967">
                  <c:v>51.374312000000003</c:v>
                </c:pt>
                <c:pt idx="968">
                  <c:v>51.336932000000012</c:v>
                </c:pt>
                <c:pt idx="969">
                  <c:v>51.42098</c:v>
                </c:pt>
                <c:pt idx="970">
                  <c:v>51.218240000000002</c:v>
                </c:pt>
                <c:pt idx="971">
                  <c:v>51.343616000000004</c:v>
                </c:pt>
                <c:pt idx="972">
                  <c:v>51.066092000000012</c:v>
                </c:pt>
                <c:pt idx="973">
                  <c:v>50.951195999999996</c:v>
                </c:pt>
                <c:pt idx="974">
                  <c:v>50.941907999999998</c:v>
                </c:pt>
                <c:pt idx="975">
                  <c:v>50.863108000000011</c:v>
                </c:pt>
                <c:pt idx="976">
                  <c:v>50.909803999999994</c:v>
                </c:pt>
                <c:pt idx="977">
                  <c:v>50.921856000000005</c:v>
                </c:pt>
                <c:pt idx="978">
                  <c:v>50.920536000000013</c:v>
                </c:pt>
                <c:pt idx="979">
                  <c:v>50.965883999999996</c:v>
                </c:pt>
                <c:pt idx="980">
                  <c:v>51.264904000000001</c:v>
                </c:pt>
                <c:pt idx="981">
                  <c:v>51.432968000000002</c:v>
                </c:pt>
                <c:pt idx="982">
                  <c:v>51.474336000000001</c:v>
                </c:pt>
                <c:pt idx="983">
                  <c:v>51.448944000000004</c:v>
                </c:pt>
                <c:pt idx="984">
                  <c:v>51.311635999999993</c:v>
                </c:pt>
                <c:pt idx="985">
                  <c:v>50.952580000000005</c:v>
                </c:pt>
                <c:pt idx="986">
                  <c:v>50.737448000000001</c:v>
                </c:pt>
                <c:pt idx="987">
                  <c:v>50.657271999999999</c:v>
                </c:pt>
                <c:pt idx="988">
                  <c:v>50.629156000000513</c:v>
                </c:pt>
                <c:pt idx="989">
                  <c:v>50.741440000000004</c:v>
                </c:pt>
                <c:pt idx="990">
                  <c:v>50.987255999999995</c:v>
                </c:pt>
                <c:pt idx="991">
                  <c:v>51.148784000000006</c:v>
                </c:pt>
                <c:pt idx="992">
                  <c:v>51.139468000000001</c:v>
                </c:pt>
                <c:pt idx="993">
                  <c:v>50.907136000000001</c:v>
                </c:pt>
                <c:pt idx="994">
                  <c:v>50.808252000000003</c:v>
                </c:pt>
                <c:pt idx="995">
                  <c:v>51.092764000000003</c:v>
                </c:pt>
                <c:pt idx="996">
                  <c:v>51.211552000000012</c:v>
                </c:pt>
                <c:pt idx="997">
                  <c:v>51.343616000000004</c:v>
                </c:pt>
                <c:pt idx="998">
                  <c:v>51.286276000000001</c:v>
                </c:pt>
                <c:pt idx="999">
                  <c:v>51.004643999999999</c:v>
                </c:pt>
                <c:pt idx="1000">
                  <c:v>51.122140000000513</c:v>
                </c:pt>
                <c:pt idx="1001">
                  <c:v>51.223540000000163</c:v>
                </c:pt>
                <c:pt idx="1002">
                  <c:v>51.386295999999994</c:v>
                </c:pt>
                <c:pt idx="1003">
                  <c:v>51.527628</c:v>
                </c:pt>
                <c:pt idx="1004">
                  <c:v>51.522320000000263</c:v>
                </c:pt>
                <c:pt idx="1005">
                  <c:v>51.530328000000011</c:v>
                </c:pt>
                <c:pt idx="1006">
                  <c:v>51.703540000000011</c:v>
                </c:pt>
                <c:pt idx="1007">
                  <c:v>51.931183999999995</c:v>
                </c:pt>
                <c:pt idx="1008">
                  <c:v>52.176064000000004</c:v>
                </c:pt>
                <c:pt idx="1009">
                  <c:v>52.305032000000011</c:v>
                </c:pt>
                <c:pt idx="1010">
                  <c:v>52.416647999999995</c:v>
                </c:pt>
                <c:pt idx="1011">
                  <c:v>52.600020000000001</c:v>
                </c:pt>
                <c:pt idx="1012">
                  <c:v>52.658467999999999</c:v>
                </c:pt>
                <c:pt idx="1013">
                  <c:v>52.452556000000001</c:v>
                </c:pt>
                <c:pt idx="1014">
                  <c:v>52.433912000000063</c:v>
                </c:pt>
                <c:pt idx="1015">
                  <c:v>52.40202</c:v>
                </c:pt>
                <c:pt idx="1016">
                  <c:v>52.120160000000013</c:v>
                </c:pt>
                <c:pt idx="1017">
                  <c:v>51.892604000000006</c:v>
                </c:pt>
                <c:pt idx="1018">
                  <c:v>51.925940000000011</c:v>
                </c:pt>
                <c:pt idx="1019">
                  <c:v>51.863324000000006</c:v>
                </c:pt>
                <c:pt idx="1020">
                  <c:v>52.116208</c:v>
                </c:pt>
                <c:pt idx="1021">
                  <c:v>52.064328000000003</c:v>
                </c:pt>
                <c:pt idx="1022">
                  <c:v>52.060272000000012</c:v>
                </c:pt>
                <c:pt idx="1023">
                  <c:v>52.110836000000006</c:v>
                </c:pt>
                <c:pt idx="1024">
                  <c:v>52.004436000000005</c:v>
                </c:pt>
                <c:pt idx="1025">
                  <c:v>51.836712000000013</c:v>
                </c:pt>
                <c:pt idx="1026">
                  <c:v>51.742140000000013</c:v>
                </c:pt>
                <c:pt idx="1027">
                  <c:v>51.507663999999998</c:v>
                </c:pt>
                <c:pt idx="1028">
                  <c:v>51.471632</c:v>
                </c:pt>
                <c:pt idx="1029">
                  <c:v>51.511619999999994</c:v>
                </c:pt>
                <c:pt idx="1030">
                  <c:v>51.674196000000002</c:v>
                </c:pt>
                <c:pt idx="1031">
                  <c:v>51.876627999999997</c:v>
                </c:pt>
                <c:pt idx="1032">
                  <c:v>52.427287999999997</c:v>
                </c:pt>
                <c:pt idx="1033">
                  <c:v>52.411372</c:v>
                </c:pt>
                <c:pt idx="1034">
                  <c:v>52.114887999999944</c:v>
                </c:pt>
                <c:pt idx="1035">
                  <c:v>51.756796000000001</c:v>
                </c:pt>
                <c:pt idx="1036">
                  <c:v>51.559607999999997</c:v>
                </c:pt>
                <c:pt idx="1037">
                  <c:v>51.67024</c:v>
                </c:pt>
                <c:pt idx="1038">
                  <c:v>51.927223999999995</c:v>
                </c:pt>
                <c:pt idx="1039">
                  <c:v>52.150796</c:v>
                </c:pt>
                <c:pt idx="1040">
                  <c:v>51.940567999999999</c:v>
                </c:pt>
                <c:pt idx="1041">
                  <c:v>51.851363999999997</c:v>
                </c:pt>
                <c:pt idx="1042">
                  <c:v>51.881963999999996</c:v>
                </c:pt>
                <c:pt idx="1043">
                  <c:v>52.136200000000002</c:v>
                </c:pt>
                <c:pt idx="1044">
                  <c:v>52.068280000000001</c:v>
                </c:pt>
                <c:pt idx="1045">
                  <c:v>52.019063999999993</c:v>
                </c:pt>
                <c:pt idx="1046">
                  <c:v>52.048348000000011</c:v>
                </c:pt>
                <c:pt idx="1047">
                  <c:v>51.824723999999996</c:v>
                </c:pt>
                <c:pt idx="1048">
                  <c:v>52.039024000000005</c:v>
                </c:pt>
                <c:pt idx="1049">
                  <c:v>52.227912000001155</c:v>
                </c:pt>
                <c:pt idx="1050">
                  <c:v>52.104247999999998</c:v>
                </c:pt>
                <c:pt idx="1051">
                  <c:v>51.818032000000002</c:v>
                </c:pt>
                <c:pt idx="1052">
                  <c:v>51.546263999999994</c:v>
                </c:pt>
                <c:pt idx="1053">
                  <c:v>51.339600000000004</c:v>
                </c:pt>
                <c:pt idx="1054">
                  <c:v>51.371611999999999</c:v>
                </c:pt>
                <c:pt idx="1055">
                  <c:v>51.290228000000013</c:v>
                </c:pt>
                <c:pt idx="1056">
                  <c:v>51.314303999999993</c:v>
                </c:pt>
                <c:pt idx="1057">
                  <c:v>51.091448</c:v>
                </c:pt>
                <c:pt idx="1058">
                  <c:v>50.972568000000003</c:v>
                </c:pt>
                <c:pt idx="1059">
                  <c:v>50.943192000000003</c:v>
                </c:pt>
                <c:pt idx="1060">
                  <c:v>50.895120000000013</c:v>
                </c:pt>
                <c:pt idx="1061">
                  <c:v>50.792244000000011</c:v>
                </c:pt>
                <c:pt idx="1062">
                  <c:v>50.416483999999997</c:v>
                </c:pt>
                <c:pt idx="1063">
                  <c:v>50.674620000000004</c:v>
                </c:pt>
                <c:pt idx="1064">
                  <c:v>51.123492000000013</c:v>
                </c:pt>
                <c:pt idx="1065">
                  <c:v>51.416959999999996</c:v>
                </c:pt>
                <c:pt idx="1066">
                  <c:v>51.314303999999993</c:v>
                </c:pt>
                <c:pt idx="1067">
                  <c:v>50.749468</c:v>
                </c:pt>
                <c:pt idx="1068">
                  <c:v>50.685296000000001</c:v>
                </c:pt>
                <c:pt idx="1069">
                  <c:v>50.698700000000613</c:v>
                </c:pt>
                <c:pt idx="1070">
                  <c:v>50.573012000000013</c:v>
                </c:pt>
                <c:pt idx="1071">
                  <c:v>50.361632</c:v>
                </c:pt>
                <c:pt idx="1072">
                  <c:v>49.970576000000001</c:v>
                </c:pt>
                <c:pt idx="1073">
                  <c:v>49.608236000000012</c:v>
                </c:pt>
                <c:pt idx="1074">
                  <c:v>49.618900000000011</c:v>
                </c:pt>
                <c:pt idx="1075">
                  <c:v>50.175580000000011</c:v>
                </c:pt>
                <c:pt idx="1076">
                  <c:v>50.502120000000012</c:v>
                </c:pt>
                <c:pt idx="1077">
                  <c:v>50.770808000000002</c:v>
                </c:pt>
                <c:pt idx="1078">
                  <c:v>50.716083999999995</c:v>
                </c:pt>
                <c:pt idx="1079">
                  <c:v>50.786916000000012</c:v>
                </c:pt>
                <c:pt idx="1080">
                  <c:v>50.605084000000005</c:v>
                </c:pt>
                <c:pt idx="1081">
                  <c:v>50.366968</c:v>
                </c:pt>
                <c:pt idx="1082">
                  <c:v>50.455300000000001</c:v>
                </c:pt>
                <c:pt idx="1083">
                  <c:v>50.388396</c:v>
                </c:pt>
                <c:pt idx="1084">
                  <c:v>50.423168000000011</c:v>
                </c:pt>
                <c:pt idx="1085">
                  <c:v>50.474067999999995</c:v>
                </c:pt>
                <c:pt idx="1086">
                  <c:v>50.575644000000004</c:v>
                </c:pt>
                <c:pt idx="1087">
                  <c:v>50.776240000000001</c:v>
                </c:pt>
                <c:pt idx="1088">
                  <c:v>50.833672</c:v>
                </c:pt>
                <c:pt idx="1089">
                  <c:v>51.035368000000013</c:v>
                </c:pt>
                <c:pt idx="1090">
                  <c:v>51.343616000000004</c:v>
                </c:pt>
                <c:pt idx="1091">
                  <c:v>51.626236000000013</c:v>
                </c:pt>
                <c:pt idx="1092">
                  <c:v>51.662200000000013</c:v>
                </c:pt>
                <c:pt idx="1093">
                  <c:v>51.702220000000011</c:v>
                </c:pt>
                <c:pt idx="1094">
                  <c:v>51.716852000000003</c:v>
                </c:pt>
                <c:pt idx="1095">
                  <c:v>51.667572000000163</c:v>
                </c:pt>
                <c:pt idx="1096">
                  <c:v>51.535596000000012</c:v>
                </c:pt>
                <c:pt idx="1097">
                  <c:v>51.42098</c:v>
                </c:pt>
                <c:pt idx="1098">
                  <c:v>51.190212000000663</c:v>
                </c:pt>
                <c:pt idx="1099">
                  <c:v>51.194200000000002</c:v>
                </c:pt>
                <c:pt idx="1100">
                  <c:v>51.139468000000001</c:v>
                </c:pt>
                <c:pt idx="1101">
                  <c:v>51.186223999999996</c:v>
                </c:pt>
                <c:pt idx="1102">
                  <c:v>51.187512000000012</c:v>
                </c:pt>
                <c:pt idx="1103">
                  <c:v>51.171508000000003</c:v>
                </c:pt>
                <c:pt idx="1104">
                  <c:v>51.372928000000002</c:v>
                </c:pt>
                <c:pt idx="1105">
                  <c:v>51.560920000000003</c:v>
                </c:pt>
                <c:pt idx="1106">
                  <c:v>51.527628</c:v>
                </c:pt>
                <c:pt idx="1107">
                  <c:v>51.567640000000004</c:v>
                </c:pt>
                <c:pt idx="1108">
                  <c:v>51.595604000000002</c:v>
                </c:pt>
                <c:pt idx="1109">
                  <c:v>51.159487999999996</c:v>
                </c:pt>
                <c:pt idx="1110">
                  <c:v>51.027364000000006</c:v>
                </c:pt>
                <c:pt idx="1111">
                  <c:v>50.694683999999995</c:v>
                </c:pt>
                <c:pt idx="1112">
                  <c:v>50.337559999999996</c:v>
                </c:pt>
                <c:pt idx="1113">
                  <c:v>50.151412000000001</c:v>
                </c:pt>
                <c:pt idx="1114">
                  <c:v>50.139332000001119</c:v>
                </c:pt>
                <c:pt idx="1115">
                  <c:v>49.971923999999994</c:v>
                </c:pt>
                <c:pt idx="1116">
                  <c:v>49.959843999999997</c:v>
                </c:pt>
                <c:pt idx="1117">
                  <c:v>49.872144000000006</c:v>
                </c:pt>
                <c:pt idx="1118">
                  <c:v>50.000040000000006</c:v>
                </c:pt>
                <c:pt idx="1119">
                  <c:v>49.953356000000007</c:v>
                </c:pt>
                <c:pt idx="1120">
                  <c:v>49.906812000000002</c:v>
                </c:pt>
                <c:pt idx="1121">
                  <c:v>49.934723999999996</c:v>
                </c:pt>
                <c:pt idx="1122">
                  <c:v>49.920076000000002</c:v>
                </c:pt>
                <c:pt idx="1123">
                  <c:v>49.905428000000001</c:v>
                </c:pt>
                <c:pt idx="1124">
                  <c:v>49.993360000000003</c:v>
                </c:pt>
                <c:pt idx="1125">
                  <c:v>49.924092000000002</c:v>
                </c:pt>
                <c:pt idx="1126">
                  <c:v>49.782836000000003</c:v>
                </c:pt>
                <c:pt idx="1127">
                  <c:v>50.077767999999999</c:v>
                </c:pt>
                <c:pt idx="1128">
                  <c:v>50.267896</c:v>
                </c:pt>
                <c:pt idx="1129">
                  <c:v>50.111247999999996</c:v>
                </c:pt>
                <c:pt idx="1130">
                  <c:v>50.076416000000002</c:v>
                </c:pt>
                <c:pt idx="1131">
                  <c:v>50.192964000000003</c:v>
                </c:pt>
                <c:pt idx="1132">
                  <c:v>50.107232000000003</c:v>
                </c:pt>
                <c:pt idx="1133">
                  <c:v>50.105852000000013</c:v>
                </c:pt>
                <c:pt idx="1134">
                  <c:v>50.068388000000013</c:v>
                </c:pt>
                <c:pt idx="1135">
                  <c:v>49.990656000000001</c:v>
                </c:pt>
                <c:pt idx="1136">
                  <c:v>50.061704000000006</c:v>
                </c:pt>
                <c:pt idx="1137">
                  <c:v>50.155460000000005</c:v>
                </c:pt>
                <c:pt idx="1138">
                  <c:v>50.283992000000012</c:v>
                </c:pt>
                <c:pt idx="1139">
                  <c:v>50.251859999999994</c:v>
                </c:pt>
                <c:pt idx="1140">
                  <c:v>50.171496000000005</c:v>
                </c:pt>
                <c:pt idx="1141">
                  <c:v>50.211663999999999</c:v>
                </c:pt>
                <c:pt idx="1142">
                  <c:v>50.263944000000002</c:v>
                </c:pt>
                <c:pt idx="1143">
                  <c:v>50.235860000000002</c:v>
                </c:pt>
                <c:pt idx="1144">
                  <c:v>50.388396</c:v>
                </c:pt>
                <c:pt idx="1145">
                  <c:v>50.39508</c:v>
                </c:pt>
                <c:pt idx="1146">
                  <c:v>50.346947999999998</c:v>
                </c:pt>
                <c:pt idx="1147">
                  <c:v>50.617104000000005</c:v>
                </c:pt>
                <c:pt idx="1148">
                  <c:v>50.718752000000563</c:v>
                </c:pt>
                <c:pt idx="1149">
                  <c:v>50.662640000000003</c:v>
                </c:pt>
                <c:pt idx="1150">
                  <c:v>50.618452000000012</c:v>
                </c:pt>
                <c:pt idx="1151">
                  <c:v>50.717400000000005</c:v>
                </c:pt>
                <c:pt idx="1152">
                  <c:v>50.857707999999995</c:v>
                </c:pt>
                <c:pt idx="1153">
                  <c:v>51.090100000000113</c:v>
                </c:pt>
                <c:pt idx="1154">
                  <c:v>50.766852000000213</c:v>
                </c:pt>
                <c:pt idx="1155">
                  <c:v>50.714763999999995</c:v>
                </c:pt>
                <c:pt idx="1156">
                  <c:v>50.582360000000001</c:v>
                </c:pt>
                <c:pt idx="1157">
                  <c:v>50.486019999999996</c:v>
                </c:pt>
                <c:pt idx="1158">
                  <c:v>50.464652000000001</c:v>
                </c:pt>
                <c:pt idx="1159">
                  <c:v>50.527572000000013</c:v>
                </c:pt>
                <c:pt idx="1160">
                  <c:v>50.704028000000001</c:v>
                </c:pt>
                <c:pt idx="1161">
                  <c:v>50.857707999999995</c:v>
                </c:pt>
                <c:pt idx="1162">
                  <c:v>51.143447999999999</c:v>
                </c:pt>
                <c:pt idx="1163">
                  <c:v>51.303603999999993</c:v>
                </c:pt>
                <c:pt idx="1164">
                  <c:v>51.396940000000001</c:v>
                </c:pt>
                <c:pt idx="1165">
                  <c:v>51.318292</c:v>
                </c:pt>
                <c:pt idx="1166">
                  <c:v>51.106140000000003</c:v>
                </c:pt>
                <c:pt idx="1167">
                  <c:v>50.841671999999996</c:v>
                </c:pt>
                <c:pt idx="1168">
                  <c:v>50.812332000000012</c:v>
                </c:pt>
                <c:pt idx="1169">
                  <c:v>50.745488000000002</c:v>
                </c:pt>
                <c:pt idx="1170">
                  <c:v>50.463308000000012</c:v>
                </c:pt>
                <c:pt idx="1171">
                  <c:v>50.008108000000163</c:v>
                </c:pt>
                <c:pt idx="1172">
                  <c:v>50.134028000000001</c:v>
                </c:pt>
                <c:pt idx="1173">
                  <c:v>50.117932000000003</c:v>
                </c:pt>
                <c:pt idx="1174">
                  <c:v>50.100548000000003</c:v>
                </c:pt>
                <c:pt idx="1175">
                  <c:v>50.274612000000012</c:v>
                </c:pt>
                <c:pt idx="1176">
                  <c:v>50.461983999999994</c:v>
                </c:pt>
                <c:pt idx="1177">
                  <c:v>50.666592000000463</c:v>
                </c:pt>
                <c:pt idx="1178">
                  <c:v>50.832316000000013</c:v>
                </c:pt>
                <c:pt idx="1179">
                  <c:v>50.907136000000001</c:v>
                </c:pt>
                <c:pt idx="1180">
                  <c:v>50.873780000000004</c:v>
                </c:pt>
                <c:pt idx="1181">
                  <c:v>50.694683999999995</c:v>
                </c:pt>
                <c:pt idx="1182">
                  <c:v>50.594412000000013</c:v>
                </c:pt>
                <c:pt idx="1183">
                  <c:v>50.589052000000002</c:v>
                </c:pt>
                <c:pt idx="1184">
                  <c:v>50.568996000000013</c:v>
                </c:pt>
                <c:pt idx="1185">
                  <c:v>50.536892000000002</c:v>
                </c:pt>
                <c:pt idx="1186">
                  <c:v>50.372332000000213</c:v>
                </c:pt>
                <c:pt idx="1187">
                  <c:v>50.148748000000012</c:v>
                </c:pt>
                <c:pt idx="1188">
                  <c:v>50.337559999999996</c:v>
                </c:pt>
                <c:pt idx="1189">
                  <c:v>50.536892000000002</c:v>
                </c:pt>
                <c:pt idx="1190">
                  <c:v>50.704028000000001</c:v>
                </c:pt>
                <c:pt idx="1191">
                  <c:v>50.861695999999995</c:v>
                </c:pt>
                <c:pt idx="1192">
                  <c:v>50.714767999999999</c:v>
                </c:pt>
                <c:pt idx="1193">
                  <c:v>50.575748000000011</c:v>
                </c:pt>
                <c:pt idx="1194">
                  <c:v>50.325576000000012</c:v>
                </c:pt>
                <c:pt idx="1195">
                  <c:v>50.195692000000363</c:v>
                </c:pt>
                <c:pt idx="1196">
                  <c:v>49.981407999999995</c:v>
                </c:pt>
                <c:pt idx="1197">
                  <c:v>49.498788000000012</c:v>
                </c:pt>
                <c:pt idx="1198">
                  <c:v>49.300043999999993</c:v>
                </c:pt>
                <c:pt idx="1199">
                  <c:v>49.186528000000003</c:v>
                </c:pt>
                <c:pt idx="1200">
                  <c:v>49.246592000000113</c:v>
                </c:pt>
                <c:pt idx="1201">
                  <c:v>49.496120000000012</c:v>
                </c:pt>
                <c:pt idx="1202">
                  <c:v>49.708140000000213</c:v>
                </c:pt>
                <c:pt idx="1203">
                  <c:v>49.852027999999997</c:v>
                </c:pt>
                <c:pt idx="1204">
                  <c:v>49.852027999999997</c:v>
                </c:pt>
                <c:pt idx="1205">
                  <c:v>49.921063999999994</c:v>
                </c:pt>
                <c:pt idx="1206">
                  <c:v>50.048432000000012</c:v>
                </c:pt>
                <c:pt idx="1207">
                  <c:v>50.010867999999995</c:v>
                </c:pt>
                <c:pt idx="1208">
                  <c:v>50.096632000000113</c:v>
                </c:pt>
                <c:pt idx="1209">
                  <c:v>50.618487999999999</c:v>
                </c:pt>
                <c:pt idx="1210">
                  <c:v>50.853691999999995</c:v>
                </c:pt>
                <c:pt idx="1211">
                  <c:v>50.873743999999995</c:v>
                </c:pt>
                <c:pt idx="1212">
                  <c:v>51.017979999999994</c:v>
                </c:pt>
                <c:pt idx="1213">
                  <c:v>50.980607999999997</c:v>
                </c:pt>
                <c:pt idx="1214">
                  <c:v>50.756156000000011</c:v>
                </c:pt>
                <c:pt idx="1215">
                  <c:v>50.677328000000003</c:v>
                </c:pt>
                <c:pt idx="1216">
                  <c:v>50.745488000000002</c:v>
                </c:pt>
                <c:pt idx="1217">
                  <c:v>50.857707999999995</c:v>
                </c:pt>
                <c:pt idx="1218">
                  <c:v>51.031348000000001</c:v>
                </c:pt>
                <c:pt idx="1219">
                  <c:v>51.176812000000012</c:v>
                </c:pt>
                <c:pt idx="1220">
                  <c:v>51.419596000000006</c:v>
                </c:pt>
                <c:pt idx="1221">
                  <c:v>51.516920000000006</c:v>
                </c:pt>
                <c:pt idx="1222">
                  <c:v>51.552883999999999</c:v>
                </c:pt>
                <c:pt idx="1223">
                  <c:v>51.526212000000363</c:v>
                </c:pt>
                <c:pt idx="1224">
                  <c:v>51.408924000000006</c:v>
                </c:pt>
                <c:pt idx="1225">
                  <c:v>51.484875999999993</c:v>
                </c:pt>
                <c:pt idx="1226">
                  <c:v>51.576896000000005</c:v>
                </c:pt>
                <c:pt idx="1227">
                  <c:v>51.572912000000613</c:v>
                </c:pt>
                <c:pt idx="1228">
                  <c:v>51.634144000000006</c:v>
                </c:pt>
                <c:pt idx="1229">
                  <c:v>51.555552000000013</c:v>
                </c:pt>
                <c:pt idx="1230">
                  <c:v>51.612860000000005</c:v>
                </c:pt>
                <c:pt idx="1231">
                  <c:v>51.679428000000001</c:v>
                </c:pt>
                <c:pt idx="1232">
                  <c:v>51.542184000000006</c:v>
                </c:pt>
                <c:pt idx="1233">
                  <c:v>51.391572000000011</c:v>
                </c:pt>
                <c:pt idx="1234">
                  <c:v>50.812295999999996</c:v>
                </c:pt>
                <c:pt idx="1235">
                  <c:v>50.817603999999974</c:v>
                </c:pt>
                <c:pt idx="1236">
                  <c:v>50.849708</c:v>
                </c:pt>
                <c:pt idx="1237">
                  <c:v>50.955216</c:v>
                </c:pt>
                <c:pt idx="1238">
                  <c:v>50.919156000000001</c:v>
                </c:pt>
                <c:pt idx="1239">
                  <c:v>50.536956000000011</c:v>
                </c:pt>
                <c:pt idx="1240">
                  <c:v>50.237212000000063</c:v>
                </c:pt>
                <c:pt idx="1241">
                  <c:v>50.264044000000005</c:v>
                </c:pt>
                <c:pt idx="1242">
                  <c:v>50.353659999999998</c:v>
                </c:pt>
                <c:pt idx="1243">
                  <c:v>50.381747999999995</c:v>
                </c:pt>
                <c:pt idx="1244">
                  <c:v>50.891132000000013</c:v>
                </c:pt>
                <c:pt idx="1245">
                  <c:v>51.231576000000011</c:v>
                </c:pt>
                <c:pt idx="1246">
                  <c:v>51.212836000000003</c:v>
                </c:pt>
                <c:pt idx="1247">
                  <c:v>51.238228000000063</c:v>
                </c:pt>
                <c:pt idx="1248">
                  <c:v>51.270176000000063</c:v>
                </c:pt>
                <c:pt idx="1249">
                  <c:v>51.447587999999996</c:v>
                </c:pt>
                <c:pt idx="1250">
                  <c:v>51.719384000000005</c:v>
                </c:pt>
                <c:pt idx="1251">
                  <c:v>51.760720000000013</c:v>
                </c:pt>
                <c:pt idx="1252">
                  <c:v>51.856536000000006</c:v>
                </c:pt>
                <c:pt idx="1253">
                  <c:v>51.877847999999894</c:v>
                </c:pt>
                <c:pt idx="1254">
                  <c:v>51.851239999999997</c:v>
                </c:pt>
                <c:pt idx="1255">
                  <c:v>51.751336000000002</c:v>
                </c:pt>
                <c:pt idx="1256">
                  <c:v>51.650148000000002</c:v>
                </c:pt>
                <c:pt idx="1257">
                  <c:v>51.612860000000005</c:v>
                </c:pt>
                <c:pt idx="1258">
                  <c:v>51.652320000000003</c:v>
                </c:pt>
                <c:pt idx="1259">
                  <c:v>51.631012000000013</c:v>
                </c:pt>
                <c:pt idx="1260">
                  <c:v>51.544387999999998</c:v>
                </c:pt>
                <c:pt idx="1261">
                  <c:v>51.277712000000363</c:v>
                </c:pt>
                <c:pt idx="1262">
                  <c:v>51.064212000000012</c:v>
                </c:pt>
                <c:pt idx="1263">
                  <c:v>50.898636000000003</c:v>
                </c:pt>
                <c:pt idx="1264">
                  <c:v>50.674132000000213</c:v>
                </c:pt>
                <c:pt idx="1265">
                  <c:v>50.634028000000001</c:v>
                </c:pt>
                <c:pt idx="1266">
                  <c:v>51.024168000000003</c:v>
                </c:pt>
                <c:pt idx="1267">
                  <c:v>51.343123999999996</c:v>
                </c:pt>
                <c:pt idx="1268">
                  <c:v>51.229668000000011</c:v>
                </c:pt>
                <c:pt idx="1269">
                  <c:v>51.146976000000002</c:v>
                </c:pt>
                <c:pt idx="1270">
                  <c:v>51.166996000000012</c:v>
                </c:pt>
                <c:pt idx="1271">
                  <c:v>51.140283999999994</c:v>
                </c:pt>
                <c:pt idx="1272">
                  <c:v>51.205660000000002</c:v>
                </c:pt>
                <c:pt idx="1273">
                  <c:v>51.216360000000002</c:v>
                </c:pt>
                <c:pt idx="1274">
                  <c:v>51.367063999999999</c:v>
                </c:pt>
                <c:pt idx="1275">
                  <c:v>51.504436000000005</c:v>
                </c:pt>
                <c:pt idx="1276">
                  <c:v>51.544387999999998</c:v>
                </c:pt>
                <c:pt idx="1277">
                  <c:v>51.702944000000002</c:v>
                </c:pt>
                <c:pt idx="1278">
                  <c:v>51.816156000000007</c:v>
                </c:pt>
                <c:pt idx="1279">
                  <c:v>51.925316000000613</c:v>
                </c:pt>
                <c:pt idx="1280">
                  <c:v>51.646988</c:v>
                </c:pt>
                <c:pt idx="1281">
                  <c:v>51.448412000000012</c:v>
                </c:pt>
                <c:pt idx="1282">
                  <c:v>51.371083999999975</c:v>
                </c:pt>
                <c:pt idx="1283">
                  <c:v>51.128268000000013</c:v>
                </c:pt>
                <c:pt idx="1284">
                  <c:v>51.384387999999994</c:v>
                </c:pt>
                <c:pt idx="1285">
                  <c:v>51.777548000000003</c:v>
                </c:pt>
                <c:pt idx="1286">
                  <c:v>52.066404000000006</c:v>
                </c:pt>
                <c:pt idx="1287">
                  <c:v>52.078324000000002</c:v>
                </c:pt>
                <c:pt idx="1288">
                  <c:v>52.046400000000006</c:v>
                </c:pt>
                <c:pt idx="1289">
                  <c:v>52.047756</c:v>
                </c:pt>
                <c:pt idx="1290">
                  <c:v>52.248536000000463</c:v>
                </c:pt>
                <c:pt idx="1291">
                  <c:v>52.432000000000002</c:v>
                </c:pt>
                <c:pt idx="1292">
                  <c:v>52.450579999999995</c:v>
                </c:pt>
                <c:pt idx="1293">
                  <c:v>52.604636000000006</c:v>
                </c:pt>
                <c:pt idx="1294">
                  <c:v>52.807756000000005</c:v>
                </c:pt>
                <c:pt idx="1295">
                  <c:v>53.021364000000005</c:v>
                </c:pt>
                <c:pt idx="1296">
                  <c:v>53.132704000000011</c:v>
                </c:pt>
                <c:pt idx="1297">
                  <c:v>53.21884</c:v>
                </c:pt>
                <c:pt idx="1298">
                  <c:v>53.427403999999996</c:v>
                </c:pt>
                <c:pt idx="1299">
                  <c:v>53.533948000000002</c:v>
                </c:pt>
                <c:pt idx="1300">
                  <c:v>53.695068000000013</c:v>
                </c:pt>
                <c:pt idx="1301">
                  <c:v>53.798952000001648</c:v>
                </c:pt>
                <c:pt idx="1302">
                  <c:v>53.813552000000001</c:v>
                </c:pt>
                <c:pt idx="1303">
                  <c:v>53.804255999999995</c:v>
                </c:pt>
                <c:pt idx="1304">
                  <c:v>53.814963999999975</c:v>
                </c:pt>
                <c:pt idx="1305">
                  <c:v>53.937279999999994</c:v>
                </c:pt>
                <c:pt idx="1306">
                  <c:v>54.180596000000001</c:v>
                </c:pt>
                <c:pt idx="1307">
                  <c:v>54.346720000000005</c:v>
                </c:pt>
                <c:pt idx="1308">
                  <c:v>54.179308000000013</c:v>
                </c:pt>
                <c:pt idx="1309">
                  <c:v>54.068556000000363</c:v>
                </c:pt>
                <c:pt idx="1310">
                  <c:v>54.133656000000002</c:v>
                </c:pt>
                <c:pt idx="1311">
                  <c:v>54.156300000000002</c:v>
                </c:pt>
                <c:pt idx="1312">
                  <c:v>53.935564000000007</c:v>
                </c:pt>
                <c:pt idx="1313">
                  <c:v>53.508368000000011</c:v>
                </c:pt>
                <c:pt idx="1314">
                  <c:v>53.165296000000012</c:v>
                </c:pt>
                <c:pt idx="1315">
                  <c:v>53.020800000000001</c:v>
                </c:pt>
                <c:pt idx="1316">
                  <c:v>53.175868000000001</c:v>
                </c:pt>
                <c:pt idx="1317">
                  <c:v>53.193072000000313</c:v>
                </c:pt>
                <c:pt idx="1318">
                  <c:v>52.885543999999996</c:v>
                </c:pt>
                <c:pt idx="1319">
                  <c:v>52.719652000000011</c:v>
                </c:pt>
                <c:pt idx="1320">
                  <c:v>52.432887999999998</c:v>
                </c:pt>
                <c:pt idx="1321">
                  <c:v>52.315936000000001</c:v>
                </c:pt>
                <c:pt idx="1322">
                  <c:v>52.302632000000003</c:v>
                </c:pt>
                <c:pt idx="1323">
                  <c:v>52.165688000000003</c:v>
                </c:pt>
                <c:pt idx="1324">
                  <c:v>52.089916000000002</c:v>
                </c:pt>
                <c:pt idx="1325">
                  <c:v>52.083267999999997</c:v>
                </c:pt>
                <c:pt idx="1326">
                  <c:v>52.478024000000005</c:v>
                </c:pt>
                <c:pt idx="1327">
                  <c:v>52.845743999999996</c:v>
                </c:pt>
                <c:pt idx="1328">
                  <c:v>53.241807999999999</c:v>
                </c:pt>
                <c:pt idx="1329">
                  <c:v>53.484383999999999</c:v>
                </c:pt>
                <c:pt idx="1330">
                  <c:v>53.670780000000001</c:v>
                </c:pt>
                <c:pt idx="1331">
                  <c:v>53.785272000000013</c:v>
                </c:pt>
                <c:pt idx="1332">
                  <c:v>53.750700000000002</c:v>
                </c:pt>
                <c:pt idx="1333">
                  <c:v>53.705416000000113</c:v>
                </c:pt>
                <c:pt idx="1334">
                  <c:v>53.793216000000363</c:v>
                </c:pt>
                <c:pt idx="1335">
                  <c:v>53.845156000000003</c:v>
                </c:pt>
                <c:pt idx="1336">
                  <c:v>53.590892000000011</c:v>
                </c:pt>
                <c:pt idx="1337">
                  <c:v>53.488340000000001</c:v>
                </c:pt>
                <c:pt idx="1338">
                  <c:v>53.501652</c:v>
                </c:pt>
                <c:pt idx="1339">
                  <c:v>53.634856000000006</c:v>
                </c:pt>
                <c:pt idx="1340">
                  <c:v>53.535000000000011</c:v>
                </c:pt>
                <c:pt idx="1341">
                  <c:v>53.484383999999999</c:v>
                </c:pt>
                <c:pt idx="1342">
                  <c:v>53.331147999999999</c:v>
                </c:pt>
                <c:pt idx="1343">
                  <c:v>53.101659999999995</c:v>
                </c:pt>
                <c:pt idx="1344">
                  <c:v>52.935924</c:v>
                </c:pt>
                <c:pt idx="1345">
                  <c:v>53.110960000000006</c:v>
                </c:pt>
                <c:pt idx="1346">
                  <c:v>53.608228000000011</c:v>
                </c:pt>
                <c:pt idx="1347">
                  <c:v>53.751987999999997</c:v>
                </c:pt>
                <c:pt idx="1348">
                  <c:v>53.862396000000011</c:v>
                </c:pt>
                <c:pt idx="1349">
                  <c:v>53.983423999999999</c:v>
                </c:pt>
                <c:pt idx="1350">
                  <c:v>54.018032000000012</c:v>
                </c:pt>
                <c:pt idx="1351">
                  <c:v>53.887739999999994</c:v>
                </c:pt>
                <c:pt idx="1352">
                  <c:v>53.758676000000001</c:v>
                </c:pt>
                <c:pt idx="1353">
                  <c:v>53.827819999999996</c:v>
                </c:pt>
                <c:pt idx="1354">
                  <c:v>53.999408000000003</c:v>
                </c:pt>
                <c:pt idx="1355">
                  <c:v>53.805247999999999</c:v>
                </c:pt>
                <c:pt idx="1356">
                  <c:v>53.865068000000001</c:v>
                </c:pt>
                <c:pt idx="1357">
                  <c:v>53.959495999999994</c:v>
                </c:pt>
                <c:pt idx="1358">
                  <c:v>54.072544000000001</c:v>
                </c:pt>
                <c:pt idx="1359">
                  <c:v>54.282512000001269</c:v>
                </c:pt>
                <c:pt idx="1360">
                  <c:v>54.445876000000005</c:v>
                </c:pt>
                <c:pt idx="1361">
                  <c:v>54.186820000000004</c:v>
                </c:pt>
                <c:pt idx="1362">
                  <c:v>53.938236000000003</c:v>
                </c:pt>
                <c:pt idx="1363">
                  <c:v>53.915627999999998</c:v>
                </c:pt>
                <c:pt idx="1364">
                  <c:v>53.807883999999945</c:v>
                </c:pt>
                <c:pt idx="1365">
                  <c:v>53.582952000000013</c:v>
                </c:pt>
                <c:pt idx="1366">
                  <c:v>53.347159999999995</c:v>
                </c:pt>
                <c:pt idx="1367">
                  <c:v>53.073852000000002</c:v>
                </c:pt>
                <c:pt idx="1368">
                  <c:v>53.012863999999993</c:v>
                </c:pt>
                <c:pt idx="1369">
                  <c:v>52.760836000000012</c:v>
                </c:pt>
                <c:pt idx="1370">
                  <c:v>52.902744000000006</c:v>
                </c:pt>
                <c:pt idx="1371">
                  <c:v>52.860340000000001</c:v>
                </c:pt>
                <c:pt idx="1372">
                  <c:v>52.900076000000006</c:v>
                </c:pt>
                <c:pt idx="1373">
                  <c:v>53.113596000000001</c:v>
                </c:pt>
                <c:pt idx="1374">
                  <c:v>53.293808000000013</c:v>
                </c:pt>
                <c:pt idx="1375">
                  <c:v>53.339120000000001</c:v>
                </c:pt>
                <c:pt idx="1376">
                  <c:v>53.388452000000001</c:v>
                </c:pt>
                <c:pt idx="1377">
                  <c:v>53.481679999999997</c:v>
                </c:pt>
                <c:pt idx="1378">
                  <c:v>53.549603999999995</c:v>
                </c:pt>
                <c:pt idx="1379">
                  <c:v>53.554939999999995</c:v>
                </c:pt>
                <c:pt idx="1380">
                  <c:v>53.369768000000001</c:v>
                </c:pt>
                <c:pt idx="1381">
                  <c:v>53.447043999999998</c:v>
                </c:pt>
                <c:pt idx="1382">
                  <c:v>53.568288000000003</c:v>
                </c:pt>
                <c:pt idx="1383">
                  <c:v>53.672132000001369</c:v>
                </c:pt>
                <c:pt idx="1384">
                  <c:v>53.745364000000002</c:v>
                </c:pt>
                <c:pt idx="1385">
                  <c:v>53.728028000000513</c:v>
                </c:pt>
                <c:pt idx="1386">
                  <c:v>53.673516000000063</c:v>
                </c:pt>
                <c:pt idx="1387">
                  <c:v>53.622896000000011</c:v>
                </c:pt>
                <c:pt idx="1388">
                  <c:v>53.507052000000002</c:v>
                </c:pt>
                <c:pt idx="1389">
                  <c:v>53.477691999999998</c:v>
                </c:pt>
                <c:pt idx="1390">
                  <c:v>53.433827999999998</c:v>
                </c:pt>
                <c:pt idx="1391">
                  <c:v>53.235220000000012</c:v>
                </c:pt>
                <c:pt idx="1392">
                  <c:v>53.065716000000513</c:v>
                </c:pt>
                <c:pt idx="1393">
                  <c:v>52.982184000000004</c:v>
                </c:pt>
                <c:pt idx="1394">
                  <c:v>52.720872000000163</c:v>
                </c:pt>
                <c:pt idx="1395">
                  <c:v>52.548328000000012</c:v>
                </c:pt>
                <c:pt idx="1396">
                  <c:v>52.314516000000005</c:v>
                </c:pt>
                <c:pt idx="1397">
                  <c:v>52.681036000000006</c:v>
                </c:pt>
                <c:pt idx="1398">
                  <c:v>52.877471999999997</c:v>
                </c:pt>
                <c:pt idx="1399">
                  <c:v>52.990160000000003</c:v>
                </c:pt>
                <c:pt idx="1400">
                  <c:v>53.021928000000003</c:v>
                </c:pt>
                <c:pt idx="1401">
                  <c:v>52.804459999999999</c:v>
                </c:pt>
                <c:pt idx="1402">
                  <c:v>52.735436000000163</c:v>
                </c:pt>
                <c:pt idx="1403">
                  <c:v>52.805776000000002</c:v>
                </c:pt>
                <c:pt idx="1404">
                  <c:v>52.949072000000001</c:v>
                </c:pt>
                <c:pt idx="1405">
                  <c:v>52.956976000000004</c:v>
                </c:pt>
                <c:pt idx="1406">
                  <c:v>52.914572</c:v>
                </c:pt>
                <c:pt idx="1407">
                  <c:v>52.711580000000005</c:v>
                </c:pt>
                <c:pt idx="1408">
                  <c:v>52.311847999998641</c:v>
                </c:pt>
                <c:pt idx="1409">
                  <c:v>52.021996000000001</c:v>
                </c:pt>
                <c:pt idx="1410">
                  <c:v>51.906243999999994</c:v>
                </c:pt>
                <c:pt idx="1411">
                  <c:v>51.701204000000004</c:v>
                </c:pt>
                <c:pt idx="1412">
                  <c:v>51.496072000000012</c:v>
                </c:pt>
                <c:pt idx="1413">
                  <c:v>51.324087999999996</c:v>
                </c:pt>
                <c:pt idx="1414">
                  <c:v>51.246728000000012</c:v>
                </c:pt>
                <c:pt idx="1415">
                  <c:v>51.094676</c:v>
                </c:pt>
                <c:pt idx="1416">
                  <c:v>50.922452000000163</c:v>
                </c:pt>
                <c:pt idx="1417">
                  <c:v>50.959823999999998</c:v>
                </c:pt>
                <c:pt idx="1418">
                  <c:v>51.569356000000013</c:v>
                </c:pt>
                <c:pt idx="1419">
                  <c:v>51.538724000000002</c:v>
                </c:pt>
                <c:pt idx="1420">
                  <c:v>51.469396000000003</c:v>
                </c:pt>
                <c:pt idx="1421">
                  <c:v>51.388076000000005</c:v>
                </c:pt>
                <c:pt idx="1422">
                  <c:v>51.277420000000006</c:v>
                </c:pt>
                <c:pt idx="1423">
                  <c:v>51.298788000000513</c:v>
                </c:pt>
                <c:pt idx="1424">
                  <c:v>51.106663999999995</c:v>
                </c:pt>
                <c:pt idx="1425">
                  <c:v>51.326820000000005</c:v>
                </c:pt>
                <c:pt idx="1426">
                  <c:v>51.585328000000011</c:v>
                </c:pt>
                <c:pt idx="1427">
                  <c:v>51.875640000000004</c:v>
                </c:pt>
                <c:pt idx="1428">
                  <c:v>52.112384000000006</c:v>
                </c:pt>
                <c:pt idx="1429">
                  <c:v>52.178924000000002</c:v>
                </c:pt>
                <c:pt idx="1430">
                  <c:v>52.201528000000003</c:v>
                </c:pt>
                <c:pt idx="1431">
                  <c:v>52.279964</c:v>
                </c:pt>
                <c:pt idx="1432">
                  <c:v>52.313172000000002</c:v>
                </c:pt>
                <c:pt idx="1433">
                  <c:v>52.423463999999996</c:v>
                </c:pt>
                <c:pt idx="1434">
                  <c:v>52.419512000000012</c:v>
                </c:pt>
                <c:pt idx="1435">
                  <c:v>52.113763999999996</c:v>
                </c:pt>
                <c:pt idx="1436">
                  <c:v>51.849059999999994</c:v>
                </c:pt>
                <c:pt idx="1437">
                  <c:v>51.662568000000213</c:v>
                </c:pt>
                <c:pt idx="1438">
                  <c:v>51.825076000000003</c:v>
                </c:pt>
                <c:pt idx="1439">
                  <c:v>51.924883999999999</c:v>
                </c:pt>
                <c:pt idx="1440">
                  <c:v>51.847679999999997</c:v>
                </c:pt>
                <c:pt idx="1441">
                  <c:v>51.709204</c:v>
                </c:pt>
                <c:pt idx="1442">
                  <c:v>51.464059999999996</c:v>
                </c:pt>
                <c:pt idx="1443">
                  <c:v>51.241392000000012</c:v>
                </c:pt>
                <c:pt idx="1444">
                  <c:v>51.007867999999995</c:v>
                </c:pt>
                <c:pt idx="1445">
                  <c:v>50.939836</c:v>
                </c:pt>
                <c:pt idx="1446">
                  <c:v>50.792904000000163</c:v>
                </c:pt>
                <c:pt idx="1447">
                  <c:v>50.835612000000012</c:v>
                </c:pt>
                <c:pt idx="1448">
                  <c:v>50.885072000000001</c:v>
                </c:pt>
                <c:pt idx="1449">
                  <c:v>50.901108000000001</c:v>
                </c:pt>
                <c:pt idx="1450">
                  <c:v>50.903743999999996</c:v>
                </c:pt>
                <c:pt idx="1451">
                  <c:v>50.782204</c:v>
                </c:pt>
                <c:pt idx="1452">
                  <c:v>50.863672000000001</c:v>
                </c:pt>
                <c:pt idx="1453">
                  <c:v>51.240076000000002</c:v>
                </c:pt>
                <c:pt idx="1454">
                  <c:v>51.494720000000001</c:v>
                </c:pt>
                <c:pt idx="1455">
                  <c:v>51.722544000000013</c:v>
                </c:pt>
                <c:pt idx="1456">
                  <c:v>51.765164000000013</c:v>
                </c:pt>
                <c:pt idx="1457">
                  <c:v>51.516096000000005</c:v>
                </c:pt>
                <c:pt idx="1458">
                  <c:v>51.257432000000001</c:v>
                </c:pt>
                <c:pt idx="1459">
                  <c:v>51.213396000000003</c:v>
                </c:pt>
                <c:pt idx="1460">
                  <c:v>51.284072000000002</c:v>
                </c:pt>
                <c:pt idx="1461">
                  <c:v>51.069320000000012</c:v>
                </c:pt>
                <c:pt idx="1462">
                  <c:v>50.958508000000002</c:v>
                </c:pt>
                <c:pt idx="1463">
                  <c:v>50.603140000000003</c:v>
                </c:pt>
                <c:pt idx="1464">
                  <c:v>50.160332000001219</c:v>
                </c:pt>
                <c:pt idx="1465">
                  <c:v>50.098736000000613</c:v>
                </c:pt>
                <c:pt idx="1466">
                  <c:v>50.085336000000012</c:v>
                </c:pt>
                <c:pt idx="1467">
                  <c:v>50.201852000000002</c:v>
                </c:pt>
                <c:pt idx="1468">
                  <c:v>50.397223999999994</c:v>
                </c:pt>
                <c:pt idx="1469">
                  <c:v>50.456063999999998</c:v>
                </c:pt>
                <c:pt idx="1470">
                  <c:v>50.442692000000001</c:v>
                </c:pt>
                <c:pt idx="1471">
                  <c:v>50.148284000000004</c:v>
                </c:pt>
                <c:pt idx="1472">
                  <c:v>49.877707999999998</c:v>
                </c:pt>
                <c:pt idx="1473">
                  <c:v>49.735068000000012</c:v>
                </c:pt>
                <c:pt idx="1474">
                  <c:v>49.857559999999999</c:v>
                </c:pt>
                <c:pt idx="1475">
                  <c:v>49.966096</c:v>
                </c:pt>
                <c:pt idx="1476">
                  <c:v>50.030392000000013</c:v>
                </c:pt>
                <c:pt idx="1477">
                  <c:v>49.891104000000006</c:v>
                </c:pt>
                <c:pt idx="1478">
                  <c:v>49.994247999999999</c:v>
                </c:pt>
                <c:pt idx="1479">
                  <c:v>49.998260000000002</c:v>
                </c:pt>
                <c:pt idx="1480">
                  <c:v>49.937979999999996</c:v>
                </c:pt>
                <c:pt idx="1481">
                  <c:v>49.931267999999996</c:v>
                </c:pt>
                <c:pt idx="1482">
                  <c:v>49.885740000000006</c:v>
                </c:pt>
                <c:pt idx="1483">
                  <c:v>49.862960000000001</c:v>
                </c:pt>
                <c:pt idx="1484">
                  <c:v>49.833432000000002</c:v>
                </c:pt>
                <c:pt idx="1485">
                  <c:v>49.812328000000001</c:v>
                </c:pt>
                <c:pt idx="1486">
                  <c:v>50.096040000000002</c:v>
                </c:pt>
                <c:pt idx="1487">
                  <c:v>50.367756</c:v>
                </c:pt>
                <c:pt idx="1488">
                  <c:v>50.711376000000001</c:v>
                </c:pt>
                <c:pt idx="1489">
                  <c:v>50.863672000000001</c:v>
                </c:pt>
                <c:pt idx="1490">
                  <c:v>50.847667999998791</c:v>
                </c:pt>
                <c:pt idx="1491">
                  <c:v>50.656616</c:v>
                </c:pt>
                <c:pt idx="1492">
                  <c:v>50.629844000000006</c:v>
                </c:pt>
                <c:pt idx="1493">
                  <c:v>50.715392000000413</c:v>
                </c:pt>
                <c:pt idx="1494">
                  <c:v>50.740816000000002</c:v>
                </c:pt>
                <c:pt idx="1495">
                  <c:v>50.748812000000363</c:v>
                </c:pt>
                <c:pt idx="1496">
                  <c:v>50.740816000000002</c:v>
                </c:pt>
                <c:pt idx="1497">
                  <c:v>50.469428000000001</c:v>
                </c:pt>
                <c:pt idx="1498">
                  <c:v>50.502843999999996</c:v>
                </c:pt>
                <c:pt idx="1499">
                  <c:v>50.619176000000003</c:v>
                </c:pt>
                <c:pt idx="1500">
                  <c:v>50.792904000000163</c:v>
                </c:pt>
                <c:pt idx="1501">
                  <c:v>50.815587999999998</c:v>
                </c:pt>
                <c:pt idx="1502">
                  <c:v>50.791588000000012</c:v>
                </c:pt>
                <c:pt idx="1503">
                  <c:v>50.836996000000006</c:v>
                </c:pt>
                <c:pt idx="1504">
                  <c:v>50.930452000000002</c:v>
                </c:pt>
                <c:pt idx="1505">
                  <c:v>50.648584</c:v>
                </c:pt>
                <c:pt idx="1506">
                  <c:v>50.509564000000005</c:v>
                </c:pt>
                <c:pt idx="1507">
                  <c:v>50.063940000000002</c:v>
                </c:pt>
                <c:pt idx="1508">
                  <c:v>49.77102</c:v>
                </c:pt>
                <c:pt idx="1509">
                  <c:v>49.491148000000003</c:v>
                </c:pt>
                <c:pt idx="1510">
                  <c:v>49.528476000000012</c:v>
                </c:pt>
                <c:pt idx="1511">
                  <c:v>49.568472000000163</c:v>
                </c:pt>
                <c:pt idx="1512">
                  <c:v>49.60718</c:v>
                </c:pt>
                <c:pt idx="1513">
                  <c:v>49.644412000000003</c:v>
                </c:pt>
                <c:pt idx="1514">
                  <c:v>49.311003999999997</c:v>
                </c:pt>
                <c:pt idx="1515">
                  <c:v>49.520480000000006</c:v>
                </c:pt>
                <c:pt idx="1516">
                  <c:v>49.720388000000113</c:v>
                </c:pt>
                <c:pt idx="1517">
                  <c:v>49.689772000000012</c:v>
                </c:pt>
                <c:pt idx="1518">
                  <c:v>49.504452000000001</c:v>
                </c:pt>
                <c:pt idx="1519">
                  <c:v>49.381799999999998</c:v>
                </c:pt>
                <c:pt idx="1520">
                  <c:v>49.381799999999998</c:v>
                </c:pt>
                <c:pt idx="1521">
                  <c:v>49.539148000000012</c:v>
                </c:pt>
                <c:pt idx="1522">
                  <c:v>49.719072000000011</c:v>
                </c:pt>
                <c:pt idx="1523">
                  <c:v>49.915236</c:v>
                </c:pt>
                <c:pt idx="1524">
                  <c:v>49.795012000001648</c:v>
                </c:pt>
                <c:pt idx="1525">
                  <c:v>49.723052000000663</c:v>
                </c:pt>
                <c:pt idx="1526">
                  <c:v>49.897787999999998</c:v>
                </c:pt>
                <c:pt idx="1527">
                  <c:v>50.156283999999999</c:v>
                </c:pt>
                <c:pt idx="1528">
                  <c:v>50.339667999999996</c:v>
                </c:pt>
                <c:pt idx="1529">
                  <c:v>50.608476000000003</c:v>
                </c:pt>
                <c:pt idx="1530">
                  <c:v>50.878388000000001</c:v>
                </c:pt>
                <c:pt idx="1531">
                  <c:v>51.082628</c:v>
                </c:pt>
                <c:pt idx="1532">
                  <c:v>51.138708000000413</c:v>
                </c:pt>
                <c:pt idx="1533">
                  <c:v>51.268100000001226</c:v>
                </c:pt>
                <c:pt idx="1534">
                  <c:v>51.254763999999994</c:v>
                </c:pt>
                <c:pt idx="1535">
                  <c:v>51.27877200000119</c:v>
                </c:pt>
                <c:pt idx="1536">
                  <c:v>51.209380000000003</c:v>
                </c:pt>
                <c:pt idx="1537">
                  <c:v>51.238760000000013</c:v>
                </c:pt>
                <c:pt idx="1538">
                  <c:v>51.361436000000005</c:v>
                </c:pt>
                <c:pt idx="1539">
                  <c:v>51.380103999999996</c:v>
                </c:pt>
                <c:pt idx="1540">
                  <c:v>51.121352000000513</c:v>
                </c:pt>
                <c:pt idx="1541">
                  <c:v>50.840952000000001</c:v>
                </c:pt>
                <c:pt idx="1542">
                  <c:v>50.758132000001154</c:v>
                </c:pt>
                <c:pt idx="1543">
                  <c:v>50.589740000000006</c:v>
                </c:pt>
                <c:pt idx="1544">
                  <c:v>50.708708000000463</c:v>
                </c:pt>
                <c:pt idx="1545">
                  <c:v>50.794224</c:v>
                </c:pt>
                <c:pt idx="1546">
                  <c:v>50.832976000000002</c:v>
                </c:pt>
                <c:pt idx="1547">
                  <c:v>50.856987999999994</c:v>
                </c:pt>
                <c:pt idx="1548">
                  <c:v>50.787572000000011</c:v>
                </c:pt>
                <c:pt idx="1549">
                  <c:v>50.734132000000663</c:v>
                </c:pt>
                <c:pt idx="1550">
                  <c:v>50.564352000000063</c:v>
                </c:pt>
                <c:pt idx="1551">
                  <c:v>50.104072000000002</c:v>
                </c:pt>
                <c:pt idx="1552">
                  <c:v>49.955363999999996</c:v>
                </c:pt>
                <c:pt idx="1553">
                  <c:v>49.865652000000011</c:v>
                </c:pt>
                <c:pt idx="1554">
                  <c:v>49.951411999999998</c:v>
                </c:pt>
                <c:pt idx="1555">
                  <c:v>50.045144000000001</c:v>
                </c:pt>
                <c:pt idx="1556">
                  <c:v>50.243300000000012</c:v>
                </c:pt>
                <c:pt idx="1557">
                  <c:v>50.298216000001204</c:v>
                </c:pt>
                <c:pt idx="1558">
                  <c:v>50.231280000000005</c:v>
                </c:pt>
                <c:pt idx="1559">
                  <c:v>50.061236000000001</c:v>
                </c:pt>
                <c:pt idx="1560">
                  <c:v>49.919252</c:v>
                </c:pt>
                <c:pt idx="1561">
                  <c:v>49.704420000000006</c:v>
                </c:pt>
                <c:pt idx="1562">
                  <c:v>49.639112000001305</c:v>
                </c:pt>
                <c:pt idx="1563">
                  <c:v>49.421763999999996</c:v>
                </c:pt>
                <c:pt idx="1564">
                  <c:v>49.149560000000001</c:v>
                </c:pt>
                <c:pt idx="1565">
                  <c:v>49.236288000000002</c:v>
                </c:pt>
                <c:pt idx="1566">
                  <c:v>49.325688</c:v>
                </c:pt>
                <c:pt idx="1567">
                  <c:v>49.244320000000002</c:v>
                </c:pt>
                <c:pt idx="1568">
                  <c:v>49.124156000000013</c:v>
                </c:pt>
                <c:pt idx="1569">
                  <c:v>49.160228000000011</c:v>
                </c:pt>
                <c:pt idx="1570">
                  <c:v>48.762136000001419</c:v>
                </c:pt>
                <c:pt idx="1571">
                  <c:v>48.696584000000001</c:v>
                </c:pt>
                <c:pt idx="1572">
                  <c:v>48.518683999999993</c:v>
                </c:pt>
                <c:pt idx="1573">
                  <c:v>48.143827999999999</c:v>
                </c:pt>
                <c:pt idx="1574">
                  <c:v>47.826132000000413</c:v>
                </c:pt>
                <c:pt idx="1575">
                  <c:v>47.732236000000213</c:v>
                </c:pt>
                <c:pt idx="1576">
                  <c:v>47.615508000000013</c:v>
                </c:pt>
                <c:pt idx="1577">
                  <c:v>47.536263999999996</c:v>
                </c:pt>
                <c:pt idx="1578">
                  <c:v>47.583304000000005</c:v>
                </c:pt>
                <c:pt idx="1579">
                  <c:v>47.377831999999998</c:v>
                </c:pt>
                <c:pt idx="1580">
                  <c:v>47.344243999999975</c:v>
                </c:pt>
                <c:pt idx="1581">
                  <c:v>47.380563999999993</c:v>
                </c:pt>
                <c:pt idx="1582">
                  <c:v>47.49606</c:v>
                </c:pt>
                <c:pt idx="1583">
                  <c:v>47.626272000000213</c:v>
                </c:pt>
                <c:pt idx="1584">
                  <c:v>47.732236000000213</c:v>
                </c:pt>
                <c:pt idx="1585">
                  <c:v>47.772476000000012</c:v>
                </c:pt>
                <c:pt idx="1586">
                  <c:v>47.970895999999996</c:v>
                </c:pt>
                <c:pt idx="1587">
                  <c:v>48.177292000000001</c:v>
                </c:pt>
                <c:pt idx="1588">
                  <c:v>48.312592000000002</c:v>
                </c:pt>
                <c:pt idx="1589">
                  <c:v>48.414303999999994</c:v>
                </c:pt>
                <c:pt idx="1590">
                  <c:v>48.802252000000003</c:v>
                </c:pt>
                <c:pt idx="1591">
                  <c:v>49.316407999999996</c:v>
                </c:pt>
                <c:pt idx="1592">
                  <c:v>49.593788000000011</c:v>
                </c:pt>
                <c:pt idx="1593">
                  <c:v>49.799032000001219</c:v>
                </c:pt>
                <c:pt idx="1594">
                  <c:v>49.932616000000003</c:v>
                </c:pt>
                <c:pt idx="1595">
                  <c:v>49.917867999998791</c:v>
                </c:pt>
                <c:pt idx="1596">
                  <c:v>50.017023999999999</c:v>
                </c:pt>
                <c:pt idx="1597">
                  <c:v>50.150956000000001</c:v>
                </c:pt>
                <c:pt idx="1598">
                  <c:v>50.359752</c:v>
                </c:pt>
                <c:pt idx="1599">
                  <c:v>50.560336000000063</c:v>
                </c:pt>
                <c:pt idx="1600">
                  <c:v>50.563036000000011</c:v>
                </c:pt>
                <c:pt idx="1601">
                  <c:v>50.569687999999999</c:v>
                </c:pt>
                <c:pt idx="1602">
                  <c:v>50.492144000000003</c:v>
                </c:pt>
                <c:pt idx="1603">
                  <c:v>50.252683999999995</c:v>
                </c:pt>
                <c:pt idx="1604">
                  <c:v>50.130840000000006</c:v>
                </c:pt>
                <c:pt idx="1605">
                  <c:v>49.924520000000001</c:v>
                </c:pt>
                <c:pt idx="1606">
                  <c:v>49.769664000000006</c:v>
                </c:pt>
                <c:pt idx="1607">
                  <c:v>49.715120000000013</c:v>
                </c:pt>
                <c:pt idx="1608">
                  <c:v>49.553756</c:v>
                </c:pt>
                <c:pt idx="1609">
                  <c:v>49.240272000000012</c:v>
                </c:pt>
                <c:pt idx="1610">
                  <c:v>49.138900000000113</c:v>
                </c:pt>
                <c:pt idx="1611">
                  <c:v>49.299024000000003</c:v>
                </c:pt>
                <c:pt idx="1612">
                  <c:v>49.268348000001119</c:v>
                </c:pt>
                <c:pt idx="1613">
                  <c:v>49.209632000000013</c:v>
                </c:pt>
                <c:pt idx="1614">
                  <c:v>49.086803999999994</c:v>
                </c:pt>
                <c:pt idx="1615">
                  <c:v>48.951895999999998</c:v>
                </c:pt>
                <c:pt idx="1616">
                  <c:v>49.100096000000001</c:v>
                </c:pt>
                <c:pt idx="1617">
                  <c:v>49.288328000000163</c:v>
                </c:pt>
                <c:pt idx="1618">
                  <c:v>49.539148000000012</c:v>
                </c:pt>
                <c:pt idx="1619">
                  <c:v>49.703072000000013</c:v>
                </c:pt>
                <c:pt idx="1620">
                  <c:v>49.732368000000363</c:v>
                </c:pt>
                <c:pt idx="1621">
                  <c:v>49.804299999999998</c:v>
                </c:pt>
                <c:pt idx="1622">
                  <c:v>49.711072000000001</c:v>
                </c:pt>
                <c:pt idx="1623">
                  <c:v>49.528476000000012</c:v>
                </c:pt>
                <c:pt idx="1624">
                  <c:v>49.932616000000003</c:v>
                </c:pt>
                <c:pt idx="1625">
                  <c:v>50.12817200000157</c:v>
                </c:pt>
                <c:pt idx="1626">
                  <c:v>50.070656</c:v>
                </c:pt>
                <c:pt idx="1627">
                  <c:v>49.921916000000003</c:v>
                </c:pt>
                <c:pt idx="1628">
                  <c:v>49.553756</c:v>
                </c:pt>
                <c:pt idx="1629">
                  <c:v>49.307023999999998</c:v>
                </c:pt>
                <c:pt idx="1630">
                  <c:v>49.311003999999997</c:v>
                </c:pt>
                <c:pt idx="1631">
                  <c:v>49.463072000000011</c:v>
                </c:pt>
                <c:pt idx="1632">
                  <c:v>49.64846</c:v>
                </c:pt>
                <c:pt idx="1633">
                  <c:v>49.793696000000011</c:v>
                </c:pt>
                <c:pt idx="1634">
                  <c:v>49.920536000000013</c:v>
                </c:pt>
                <c:pt idx="1635">
                  <c:v>49.904503999999996</c:v>
                </c:pt>
                <c:pt idx="1636">
                  <c:v>49.787016000000001</c:v>
                </c:pt>
                <c:pt idx="1637">
                  <c:v>49.597800000000007</c:v>
                </c:pt>
                <c:pt idx="1638">
                  <c:v>49.501816000000005</c:v>
                </c:pt>
                <c:pt idx="1639">
                  <c:v>49.555108000000011</c:v>
                </c:pt>
                <c:pt idx="1640">
                  <c:v>49.507116000000003</c:v>
                </c:pt>
                <c:pt idx="1641">
                  <c:v>49.532428000000003</c:v>
                </c:pt>
                <c:pt idx="1642">
                  <c:v>49.623080000000002</c:v>
                </c:pt>
                <c:pt idx="1643">
                  <c:v>49.769664000000006</c:v>
                </c:pt>
                <c:pt idx="1644">
                  <c:v>49.846859999999992</c:v>
                </c:pt>
                <c:pt idx="1645">
                  <c:v>49.881655999999992</c:v>
                </c:pt>
                <c:pt idx="1646">
                  <c:v>50.224536000000263</c:v>
                </c:pt>
                <c:pt idx="1647">
                  <c:v>50.374439999999993</c:v>
                </c:pt>
                <c:pt idx="1648">
                  <c:v>50.628564000000011</c:v>
                </c:pt>
                <c:pt idx="1649">
                  <c:v>50.806272</c:v>
                </c:pt>
                <c:pt idx="1650">
                  <c:v>51.029208000000011</c:v>
                </c:pt>
                <c:pt idx="1651">
                  <c:v>51.192092000000613</c:v>
                </c:pt>
                <c:pt idx="1652">
                  <c:v>51.446799999999996</c:v>
                </c:pt>
                <c:pt idx="1653">
                  <c:v>51.729200000000013</c:v>
                </c:pt>
                <c:pt idx="1654">
                  <c:v>51.97542</c:v>
                </c:pt>
                <c:pt idx="1655">
                  <c:v>51.982104</c:v>
                </c:pt>
                <c:pt idx="1656">
                  <c:v>52.242708000000263</c:v>
                </c:pt>
                <c:pt idx="1657">
                  <c:v>52.376943999999995</c:v>
                </c:pt>
                <c:pt idx="1658">
                  <c:v>52.32114</c:v>
                </c:pt>
                <c:pt idx="1659">
                  <c:v>52.301212</c:v>
                </c:pt>
                <c:pt idx="1660">
                  <c:v>52.438096000000002</c:v>
                </c:pt>
                <c:pt idx="1661">
                  <c:v>52.540356000000003</c:v>
                </c:pt>
                <c:pt idx="1662">
                  <c:v>52.691680000000005</c:v>
                </c:pt>
                <c:pt idx="1663">
                  <c:v>52.804459999999999</c:v>
                </c:pt>
                <c:pt idx="1664">
                  <c:v>50.525924000000003</c:v>
                </c:pt>
                <c:pt idx="1665">
                  <c:v>52.438096000000002</c:v>
                </c:pt>
                <c:pt idx="1666">
                  <c:v>52.438096000000002</c:v>
                </c:pt>
                <c:pt idx="1667">
                  <c:v>52.438096000000002</c:v>
                </c:pt>
                <c:pt idx="1668">
                  <c:v>50.525924000000003</c:v>
                </c:pt>
                <c:pt idx="1669">
                  <c:v>50.525924000000003</c:v>
                </c:pt>
                <c:pt idx="1670">
                  <c:v>50.525924000000003</c:v>
                </c:pt>
                <c:pt idx="1671">
                  <c:v>50.525924000000003</c:v>
                </c:pt>
                <c:pt idx="1672">
                  <c:v>50.525924000000003</c:v>
                </c:pt>
                <c:pt idx="1673">
                  <c:v>50.525924000000003</c:v>
                </c:pt>
                <c:pt idx="1674">
                  <c:v>50.525924000000003</c:v>
                </c:pt>
                <c:pt idx="1675">
                  <c:v>50.525924000000003</c:v>
                </c:pt>
                <c:pt idx="1676">
                  <c:v>52.438096000000002</c:v>
                </c:pt>
                <c:pt idx="1677">
                  <c:v>52.438096000000002</c:v>
                </c:pt>
                <c:pt idx="1678">
                  <c:v>52.438096000000002</c:v>
                </c:pt>
                <c:pt idx="1679">
                  <c:v>52.438096000000002</c:v>
                </c:pt>
              </c:numCache>
            </c:numRef>
          </c:yVal>
          <c:smooth val="1"/>
        </c:ser>
        <c:ser>
          <c:idx val="2"/>
          <c:order val="1"/>
          <c:tx>
            <c:v>caleidoscopio</c:v>
          </c:tx>
          <c:marker>
            <c:symbol val="none"/>
          </c:marker>
          <c:yVal>
            <c:numRef>
              <c:f>'solo caleidoscopio'!$C$2:$C$1681</c:f>
              <c:numCache>
                <c:formatCode>General</c:formatCode>
                <c:ptCount val="1680"/>
                <c:pt idx="0">
                  <c:v>34.340176</c:v>
                </c:pt>
                <c:pt idx="1">
                  <c:v>33.859923999999999</c:v>
                </c:pt>
                <c:pt idx="2">
                  <c:v>33.475270000000002</c:v>
                </c:pt>
                <c:pt idx="3">
                  <c:v>32.630596000000011</c:v>
                </c:pt>
                <c:pt idx="4">
                  <c:v>32.360516000000011</c:v>
                </c:pt>
                <c:pt idx="5">
                  <c:v>32.748448000000003</c:v>
                </c:pt>
                <c:pt idx="6">
                  <c:v>32.816939999999995</c:v>
                </c:pt>
                <c:pt idx="7">
                  <c:v>32.972996000000002</c:v>
                </c:pt>
                <c:pt idx="8">
                  <c:v>33.187857999999999</c:v>
                </c:pt>
                <c:pt idx="9">
                  <c:v>33.086632000000002</c:v>
                </c:pt>
                <c:pt idx="10">
                  <c:v>32.903190000000002</c:v>
                </c:pt>
                <c:pt idx="11">
                  <c:v>32.779926000000003</c:v>
                </c:pt>
                <c:pt idx="12">
                  <c:v>32.779926000000003</c:v>
                </c:pt>
                <c:pt idx="13">
                  <c:v>32.868958000000013</c:v>
                </c:pt>
                <c:pt idx="14">
                  <c:v>33.263072000000363</c:v>
                </c:pt>
                <c:pt idx="15">
                  <c:v>33.579683999999993</c:v>
                </c:pt>
                <c:pt idx="16">
                  <c:v>33.598952000001269</c:v>
                </c:pt>
                <c:pt idx="17">
                  <c:v>33.638856000000011</c:v>
                </c:pt>
                <c:pt idx="18">
                  <c:v>33.725420000000113</c:v>
                </c:pt>
                <c:pt idx="19">
                  <c:v>33.675883999999996</c:v>
                </c:pt>
                <c:pt idx="20">
                  <c:v>33.493126000000011</c:v>
                </c:pt>
                <c:pt idx="21">
                  <c:v>33.811919999999994</c:v>
                </c:pt>
                <c:pt idx="22">
                  <c:v>34.067236000000001</c:v>
                </c:pt>
                <c:pt idx="23">
                  <c:v>34.08916</c:v>
                </c:pt>
                <c:pt idx="24">
                  <c:v>33.702028000000013</c:v>
                </c:pt>
                <c:pt idx="25">
                  <c:v>33.876467999999996</c:v>
                </c:pt>
                <c:pt idx="26">
                  <c:v>34.052164000000005</c:v>
                </c:pt>
                <c:pt idx="27">
                  <c:v>34.430592000000011</c:v>
                </c:pt>
                <c:pt idx="28">
                  <c:v>34.559416000000006</c:v>
                </c:pt>
                <c:pt idx="29">
                  <c:v>34.726496000000012</c:v>
                </c:pt>
                <c:pt idx="30">
                  <c:v>34.796308000001154</c:v>
                </c:pt>
                <c:pt idx="31">
                  <c:v>34.879783999999994</c:v>
                </c:pt>
                <c:pt idx="32">
                  <c:v>35.799300000000613</c:v>
                </c:pt>
                <c:pt idx="33">
                  <c:v>36.193300000000313</c:v>
                </c:pt>
                <c:pt idx="34">
                  <c:v>36.299504000000013</c:v>
                </c:pt>
                <c:pt idx="35">
                  <c:v>36.050212000000002</c:v>
                </c:pt>
                <c:pt idx="36">
                  <c:v>36.013423999999993</c:v>
                </c:pt>
                <c:pt idx="37">
                  <c:v>35.823859999999996</c:v>
                </c:pt>
                <c:pt idx="38">
                  <c:v>35.335136000000013</c:v>
                </c:pt>
                <c:pt idx="39">
                  <c:v>35.224408000000011</c:v>
                </c:pt>
                <c:pt idx="40">
                  <c:v>35.29275600000129</c:v>
                </c:pt>
                <c:pt idx="41">
                  <c:v>35.130136000000213</c:v>
                </c:pt>
                <c:pt idx="42">
                  <c:v>35.090412000000313</c:v>
                </c:pt>
                <c:pt idx="43">
                  <c:v>35.205300000000413</c:v>
                </c:pt>
                <c:pt idx="44">
                  <c:v>35.415716000000003</c:v>
                </c:pt>
                <c:pt idx="45">
                  <c:v>35.67511600000109</c:v>
                </c:pt>
                <c:pt idx="46">
                  <c:v>35.706492000000011</c:v>
                </c:pt>
                <c:pt idx="47">
                  <c:v>35.501763999999994</c:v>
                </c:pt>
                <c:pt idx="48">
                  <c:v>35.299572000001369</c:v>
                </c:pt>
                <c:pt idx="49">
                  <c:v>35.117812000000001</c:v>
                </c:pt>
                <c:pt idx="50">
                  <c:v>34.886927999999997</c:v>
                </c:pt>
                <c:pt idx="51">
                  <c:v>34.814363999999998</c:v>
                </c:pt>
                <c:pt idx="52">
                  <c:v>34.318548</c:v>
                </c:pt>
                <c:pt idx="53">
                  <c:v>33.942656000000007</c:v>
                </c:pt>
                <c:pt idx="54">
                  <c:v>33.791608000000011</c:v>
                </c:pt>
                <c:pt idx="55">
                  <c:v>34.048296000000001</c:v>
                </c:pt>
                <c:pt idx="56">
                  <c:v>34.370619999999995</c:v>
                </c:pt>
                <c:pt idx="57">
                  <c:v>34.450087999999994</c:v>
                </c:pt>
                <c:pt idx="58">
                  <c:v>34.204704</c:v>
                </c:pt>
                <c:pt idx="59">
                  <c:v>33.979687999999996</c:v>
                </c:pt>
                <c:pt idx="60">
                  <c:v>33.709172000000613</c:v>
                </c:pt>
                <c:pt idx="61">
                  <c:v>33.912416</c:v>
                </c:pt>
                <c:pt idx="62">
                  <c:v>34.270504000000003</c:v>
                </c:pt>
                <c:pt idx="63">
                  <c:v>34.252676000000001</c:v>
                </c:pt>
                <c:pt idx="64">
                  <c:v>34.298000000000513</c:v>
                </c:pt>
                <c:pt idx="65">
                  <c:v>34.595336000001126</c:v>
                </c:pt>
                <c:pt idx="66">
                  <c:v>34.708996000000013</c:v>
                </c:pt>
                <c:pt idx="67">
                  <c:v>34.877332000000003</c:v>
                </c:pt>
                <c:pt idx="68">
                  <c:v>34.713092000000003</c:v>
                </c:pt>
                <c:pt idx="69">
                  <c:v>34.262312000001849</c:v>
                </c:pt>
                <c:pt idx="70">
                  <c:v>34.05518</c:v>
                </c:pt>
                <c:pt idx="71">
                  <c:v>33.733936000000163</c:v>
                </c:pt>
                <c:pt idx="72">
                  <c:v>33.724308000000313</c:v>
                </c:pt>
                <c:pt idx="73">
                  <c:v>33.744883999999999</c:v>
                </c:pt>
                <c:pt idx="74">
                  <c:v>33.714672</c:v>
                </c:pt>
                <c:pt idx="75">
                  <c:v>33.729784000000002</c:v>
                </c:pt>
                <c:pt idx="76">
                  <c:v>33.794356000000263</c:v>
                </c:pt>
                <c:pt idx="77">
                  <c:v>33.908352000000313</c:v>
                </c:pt>
                <c:pt idx="78">
                  <c:v>33.545678000000002</c:v>
                </c:pt>
                <c:pt idx="79">
                  <c:v>33.614416000000006</c:v>
                </c:pt>
                <c:pt idx="80">
                  <c:v>33.494827999999998</c:v>
                </c:pt>
                <c:pt idx="81">
                  <c:v>33.670704000000001</c:v>
                </c:pt>
                <c:pt idx="82">
                  <c:v>33.934432000000001</c:v>
                </c:pt>
                <c:pt idx="83">
                  <c:v>34.126520000000063</c:v>
                </c:pt>
                <c:pt idx="84">
                  <c:v>34.252676000000001</c:v>
                </c:pt>
                <c:pt idx="85">
                  <c:v>34.558304</c:v>
                </c:pt>
                <c:pt idx="86">
                  <c:v>34.796604000000002</c:v>
                </c:pt>
                <c:pt idx="87">
                  <c:v>35.022364000000003</c:v>
                </c:pt>
                <c:pt idx="88">
                  <c:v>35.480223999999993</c:v>
                </c:pt>
                <c:pt idx="89">
                  <c:v>35.742292000000013</c:v>
                </c:pt>
                <c:pt idx="90">
                  <c:v>35.888252000000001</c:v>
                </c:pt>
                <c:pt idx="91">
                  <c:v>36.089980000000004</c:v>
                </c:pt>
                <c:pt idx="92">
                  <c:v>36.106408000000002</c:v>
                </c:pt>
                <c:pt idx="93">
                  <c:v>35.740912000000463</c:v>
                </c:pt>
                <c:pt idx="94">
                  <c:v>35.436528000000003</c:v>
                </c:pt>
                <c:pt idx="95">
                  <c:v>35.011412</c:v>
                </c:pt>
                <c:pt idx="96">
                  <c:v>34.748652000000163</c:v>
                </c:pt>
                <c:pt idx="97">
                  <c:v>34.537820000000004</c:v>
                </c:pt>
                <c:pt idx="98">
                  <c:v>34.223908000000463</c:v>
                </c:pt>
                <c:pt idx="99">
                  <c:v>34.354132</c:v>
                </c:pt>
                <c:pt idx="100">
                  <c:v>34.406207999999999</c:v>
                </c:pt>
                <c:pt idx="101">
                  <c:v>34.633683999999995</c:v>
                </c:pt>
                <c:pt idx="102">
                  <c:v>34.973132000000113</c:v>
                </c:pt>
                <c:pt idx="103">
                  <c:v>35.155016000000003</c:v>
                </c:pt>
                <c:pt idx="104">
                  <c:v>34.977259999999994</c:v>
                </c:pt>
                <c:pt idx="105">
                  <c:v>35.139968000000003</c:v>
                </c:pt>
                <c:pt idx="106">
                  <c:v>35.284856000000005</c:v>
                </c:pt>
                <c:pt idx="107">
                  <c:v>35.523924000000001</c:v>
                </c:pt>
                <c:pt idx="108">
                  <c:v>35.738164000000012</c:v>
                </c:pt>
                <c:pt idx="109">
                  <c:v>35.600308000000012</c:v>
                </c:pt>
                <c:pt idx="110">
                  <c:v>35.545728000000011</c:v>
                </c:pt>
                <c:pt idx="111">
                  <c:v>35.563460000000006</c:v>
                </c:pt>
                <c:pt idx="112">
                  <c:v>35.854123999999999</c:v>
                </c:pt>
                <c:pt idx="113">
                  <c:v>36.091396000000003</c:v>
                </c:pt>
                <c:pt idx="114">
                  <c:v>36.331112000000012</c:v>
                </c:pt>
                <c:pt idx="115">
                  <c:v>36.427908000000002</c:v>
                </c:pt>
                <c:pt idx="116">
                  <c:v>36.732644000000001</c:v>
                </c:pt>
                <c:pt idx="117">
                  <c:v>36.876376</c:v>
                </c:pt>
                <c:pt idx="118">
                  <c:v>36.661936000000011</c:v>
                </c:pt>
                <c:pt idx="119">
                  <c:v>36.661936000000011</c:v>
                </c:pt>
                <c:pt idx="120">
                  <c:v>36.661936000000011</c:v>
                </c:pt>
                <c:pt idx="121">
                  <c:v>36.661936000000011</c:v>
                </c:pt>
                <c:pt idx="122">
                  <c:v>36.661936000000011</c:v>
                </c:pt>
                <c:pt idx="123">
                  <c:v>36.661936000000011</c:v>
                </c:pt>
                <c:pt idx="124">
                  <c:v>36.661936000000011</c:v>
                </c:pt>
                <c:pt idx="125">
                  <c:v>38.751967999999998</c:v>
                </c:pt>
                <c:pt idx="126">
                  <c:v>38.142656000000002</c:v>
                </c:pt>
                <c:pt idx="127">
                  <c:v>37.793872000000263</c:v>
                </c:pt>
                <c:pt idx="128">
                  <c:v>37.658852000000003</c:v>
                </c:pt>
                <c:pt idx="129">
                  <c:v>37.384603999999975</c:v>
                </c:pt>
                <c:pt idx="130">
                  <c:v>37.009004000000004</c:v>
                </c:pt>
                <c:pt idx="131">
                  <c:v>36.814791999999997</c:v>
                </c:pt>
                <c:pt idx="132">
                  <c:v>37.002152000000613</c:v>
                </c:pt>
                <c:pt idx="133">
                  <c:v>36.905072000000011</c:v>
                </c:pt>
                <c:pt idx="134">
                  <c:v>36.777932000000163</c:v>
                </c:pt>
                <c:pt idx="135">
                  <c:v>37.019891999999999</c:v>
                </c:pt>
                <c:pt idx="136">
                  <c:v>37.093716000000263</c:v>
                </c:pt>
                <c:pt idx="137">
                  <c:v>36.530016000000003</c:v>
                </c:pt>
                <c:pt idx="138">
                  <c:v>35.985200000000006</c:v>
                </c:pt>
                <c:pt idx="139">
                  <c:v>35.194940000000003</c:v>
                </c:pt>
                <c:pt idx="140">
                  <c:v>34.977491999999998</c:v>
                </c:pt>
                <c:pt idx="141">
                  <c:v>34.576460000000004</c:v>
                </c:pt>
                <c:pt idx="142">
                  <c:v>34.555912000000063</c:v>
                </c:pt>
                <c:pt idx="143">
                  <c:v>34.577904000000004</c:v>
                </c:pt>
                <c:pt idx="144">
                  <c:v>34.482008</c:v>
                </c:pt>
                <c:pt idx="145">
                  <c:v>34.366916000000003</c:v>
                </c:pt>
                <c:pt idx="146">
                  <c:v>34.286004000000005</c:v>
                </c:pt>
                <c:pt idx="147">
                  <c:v>34.453203999999999</c:v>
                </c:pt>
                <c:pt idx="148">
                  <c:v>34.565544000000003</c:v>
                </c:pt>
                <c:pt idx="149">
                  <c:v>34.476472000000001</c:v>
                </c:pt>
                <c:pt idx="150">
                  <c:v>34.775036000000163</c:v>
                </c:pt>
                <c:pt idx="151">
                  <c:v>34.487483999999974</c:v>
                </c:pt>
                <c:pt idx="152">
                  <c:v>34.238000000000063</c:v>
                </c:pt>
                <c:pt idx="153">
                  <c:v>34.333952000000011</c:v>
                </c:pt>
                <c:pt idx="154">
                  <c:v>34.210568000000002</c:v>
                </c:pt>
                <c:pt idx="155">
                  <c:v>34.220168000000363</c:v>
                </c:pt>
                <c:pt idx="156">
                  <c:v>33.882663999999998</c:v>
                </c:pt>
                <c:pt idx="157">
                  <c:v>33.789280000000005</c:v>
                </c:pt>
                <c:pt idx="158">
                  <c:v>34.021332000000363</c:v>
                </c:pt>
                <c:pt idx="159">
                  <c:v>34.288696000000002</c:v>
                </c:pt>
                <c:pt idx="160">
                  <c:v>34.427152000000063</c:v>
                </c:pt>
                <c:pt idx="161">
                  <c:v>34.528544000000011</c:v>
                </c:pt>
                <c:pt idx="162">
                  <c:v>34.46828</c:v>
                </c:pt>
                <c:pt idx="163">
                  <c:v>34.217447999999997</c:v>
                </c:pt>
                <c:pt idx="164">
                  <c:v>34.010252000000001</c:v>
                </c:pt>
                <c:pt idx="165">
                  <c:v>33.879908</c:v>
                </c:pt>
                <c:pt idx="166">
                  <c:v>33.445786000000005</c:v>
                </c:pt>
                <c:pt idx="167">
                  <c:v>33.390778000000012</c:v>
                </c:pt>
                <c:pt idx="168">
                  <c:v>33.645116000000463</c:v>
                </c:pt>
                <c:pt idx="169">
                  <c:v>33.919720000000005</c:v>
                </c:pt>
                <c:pt idx="170">
                  <c:v>33.827776</c:v>
                </c:pt>
                <c:pt idx="171">
                  <c:v>33.676667999999999</c:v>
                </c:pt>
                <c:pt idx="172">
                  <c:v>33.796128000001119</c:v>
                </c:pt>
                <c:pt idx="173">
                  <c:v>34.192744000000012</c:v>
                </c:pt>
                <c:pt idx="174">
                  <c:v>34.549096000000006</c:v>
                </c:pt>
                <c:pt idx="175">
                  <c:v>34.516223999999994</c:v>
                </c:pt>
                <c:pt idx="176">
                  <c:v>34.510716000000002</c:v>
                </c:pt>
                <c:pt idx="177">
                  <c:v>34.413483999999997</c:v>
                </c:pt>
                <c:pt idx="178">
                  <c:v>34.247596000000001</c:v>
                </c:pt>
                <c:pt idx="179">
                  <c:v>34.828428000000002</c:v>
                </c:pt>
                <c:pt idx="180">
                  <c:v>35.424436</c:v>
                </c:pt>
                <c:pt idx="181">
                  <c:v>35.129320000000163</c:v>
                </c:pt>
                <c:pt idx="182">
                  <c:v>34.753140000000002</c:v>
                </c:pt>
                <c:pt idx="183">
                  <c:v>34.46828</c:v>
                </c:pt>
                <c:pt idx="184">
                  <c:v>34.720268000000011</c:v>
                </c:pt>
                <c:pt idx="185">
                  <c:v>34.792800000000113</c:v>
                </c:pt>
                <c:pt idx="186">
                  <c:v>34.137856000000006</c:v>
                </c:pt>
                <c:pt idx="187">
                  <c:v>33.999344000000001</c:v>
                </c:pt>
                <c:pt idx="188">
                  <c:v>34.029492000000012</c:v>
                </c:pt>
                <c:pt idx="189">
                  <c:v>34.106300000000012</c:v>
                </c:pt>
                <c:pt idx="190">
                  <c:v>34.275028000000013</c:v>
                </c:pt>
                <c:pt idx="191">
                  <c:v>34.047348</c:v>
                </c:pt>
                <c:pt idx="192">
                  <c:v>33.794784</c:v>
                </c:pt>
                <c:pt idx="193">
                  <c:v>34.122784000000003</c:v>
                </c:pt>
                <c:pt idx="194">
                  <c:v>34.429936000000012</c:v>
                </c:pt>
                <c:pt idx="195">
                  <c:v>34.431283999999998</c:v>
                </c:pt>
                <c:pt idx="196">
                  <c:v>34.675072000000213</c:v>
                </c:pt>
                <c:pt idx="197">
                  <c:v>34.620348000000163</c:v>
                </c:pt>
                <c:pt idx="198">
                  <c:v>34.623028000000012</c:v>
                </c:pt>
                <c:pt idx="199">
                  <c:v>34.681956</c:v>
                </c:pt>
                <c:pt idx="200">
                  <c:v>34.602512000001305</c:v>
                </c:pt>
                <c:pt idx="201">
                  <c:v>34.413483999999997</c:v>
                </c:pt>
                <c:pt idx="202">
                  <c:v>34.192744000000012</c:v>
                </c:pt>
                <c:pt idx="203">
                  <c:v>33.875812000000003</c:v>
                </c:pt>
                <c:pt idx="204">
                  <c:v>34.144767999999999</c:v>
                </c:pt>
                <c:pt idx="205">
                  <c:v>34.265456000000263</c:v>
                </c:pt>
                <c:pt idx="206">
                  <c:v>34.631292000000002</c:v>
                </c:pt>
                <c:pt idx="207">
                  <c:v>34.747640000000004</c:v>
                </c:pt>
                <c:pt idx="208">
                  <c:v>34.657343999999995</c:v>
                </c:pt>
                <c:pt idx="209">
                  <c:v>34.602512000001305</c:v>
                </c:pt>
                <c:pt idx="210">
                  <c:v>34.831152000000003</c:v>
                </c:pt>
                <c:pt idx="211">
                  <c:v>34.918692</c:v>
                </c:pt>
                <c:pt idx="212">
                  <c:v>34.868088</c:v>
                </c:pt>
                <c:pt idx="213">
                  <c:v>34.900895999999996</c:v>
                </c:pt>
                <c:pt idx="214">
                  <c:v>37.924663999999993</c:v>
                </c:pt>
                <c:pt idx="215">
                  <c:v>39.183748000000001</c:v>
                </c:pt>
                <c:pt idx="216">
                  <c:v>38.925848000000002</c:v>
                </c:pt>
                <c:pt idx="217">
                  <c:v>38.572552000000513</c:v>
                </c:pt>
                <c:pt idx="218">
                  <c:v>37.838843999999995</c:v>
                </c:pt>
                <c:pt idx="219">
                  <c:v>37.525188000000163</c:v>
                </c:pt>
                <c:pt idx="220">
                  <c:v>37.405100000000012</c:v>
                </c:pt>
                <c:pt idx="221">
                  <c:v>37.373683999999997</c:v>
                </c:pt>
                <c:pt idx="222">
                  <c:v>37.370927999999999</c:v>
                </c:pt>
                <c:pt idx="223">
                  <c:v>37.134679999999996</c:v>
                </c:pt>
                <c:pt idx="224">
                  <c:v>36.892808000000002</c:v>
                </c:pt>
                <c:pt idx="225">
                  <c:v>36.343503999999996</c:v>
                </c:pt>
                <c:pt idx="226">
                  <c:v>35.846123999999996</c:v>
                </c:pt>
                <c:pt idx="227">
                  <c:v>35.454491999999995</c:v>
                </c:pt>
                <c:pt idx="228">
                  <c:v>35.235948000000263</c:v>
                </c:pt>
                <c:pt idx="229">
                  <c:v>34.761304000000003</c:v>
                </c:pt>
                <c:pt idx="230">
                  <c:v>34.421708000000002</c:v>
                </c:pt>
                <c:pt idx="231">
                  <c:v>34.209192000000463</c:v>
                </c:pt>
                <c:pt idx="232">
                  <c:v>34.324412000000002</c:v>
                </c:pt>
                <c:pt idx="233">
                  <c:v>34.417611999999998</c:v>
                </c:pt>
                <c:pt idx="234">
                  <c:v>34.458676000000004</c:v>
                </c:pt>
                <c:pt idx="235">
                  <c:v>34.253104</c:v>
                </c:pt>
                <c:pt idx="236">
                  <c:v>33.679288</c:v>
                </c:pt>
                <c:pt idx="237">
                  <c:v>33.791900000000012</c:v>
                </c:pt>
                <c:pt idx="238">
                  <c:v>33.881123999999993</c:v>
                </c:pt>
                <c:pt idx="239">
                  <c:v>34.059508000000001</c:v>
                </c:pt>
                <c:pt idx="240">
                  <c:v>34.416072</c:v>
                </c:pt>
                <c:pt idx="241">
                  <c:v>34.921243999999994</c:v>
                </c:pt>
                <c:pt idx="242">
                  <c:v>35.431020000000004</c:v>
                </c:pt>
                <c:pt idx="243">
                  <c:v>35.954967999999994</c:v>
                </c:pt>
                <c:pt idx="244">
                  <c:v>36.239728000000063</c:v>
                </c:pt>
                <c:pt idx="245">
                  <c:v>36.454859999999996</c:v>
                </c:pt>
                <c:pt idx="246">
                  <c:v>36.757236000000006</c:v>
                </c:pt>
                <c:pt idx="247">
                  <c:v>36.918652000000002</c:v>
                </c:pt>
                <c:pt idx="248">
                  <c:v>37.075844000000004</c:v>
                </c:pt>
                <c:pt idx="249">
                  <c:v>37.068960000000011</c:v>
                </c:pt>
                <c:pt idx="250">
                  <c:v>37.122284000000001</c:v>
                </c:pt>
                <c:pt idx="251">
                  <c:v>37.403560000000006</c:v>
                </c:pt>
                <c:pt idx="252">
                  <c:v>37.443152000000012</c:v>
                </c:pt>
                <c:pt idx="253">
                  <c:v>37.624608000000002</c:v>
                </c:pt>
                <c:pt idx="254">
                  <c:v>37.942212000000012</c:v>
                </c:pt>
                <c:pt idx="255">
                  <c:v>38.075176000000013</c:v>
                </c:pt>
                <c:pt idx="256">
                  <c:v>38.352891999999997</c:v>
                </c:pt>
                <c:pt idx="257">
                  <c:v>38.403252000000002</c:v>
                </c:pt>
                <c:pt idx="258">
                  <c:v>38.162340000000263</c:v>
                </c:pt>
                <c:pt idx="259">
                  <c:v>38.205940000000012</c:v>
                </c:pt>
                <c:pt idx="260">
                  <c:v>38.312047999999997</c:v>
                </c:pt>
                <c:pt idx="261">
                  <c:v>38.380055999999996</c:v>
                </c:pt>
                <c:pt idx="262">
                  <c:v>39.172164000000002</c:v>
                </c:pt>
                <c:pt idx="263">
                  <c:v>39.233236000000012</c:v>
                </c:pt>
                <c:pt idx="264">
                  <c:v>38.419556</c:v>
                </c:pt>
                <c:pt idx="265">
                  <c:v>37.5777</c:v>
                </c:pt>
                <c:pt idx="266">
                  <c:v>37.114936</c:v>
                </c:pt>
                <c:pt idx="267">
                  <c:v>36.976928000000001</c:v>
                </c:pt>
                <c:pt idx="268">
                  <c:v>37.013792000000002</c:v>
                </c:pt>
                <c:pt idx="269">
                  <c:v>37.032912000001119</c:v>
                </c:pt>
                <c:pt idx="270">
                  <c:v>36.8994</c:v>
                </c:pt>
                <c:pt idx="271">
                  <c:v>36.925408000000012</c:v>
                </c:pt>
                <c:pt idx="272">
                  <c:v>36.727068000000003</c:v>
                </c:pt>
                <c:pt idx="273">
                  <c:v>36.664204000000005</c:v>
                </c:pt>
                <c:pt idx="274">
                  <c:v>37.082532000000263</c:v>
                </c:pt>
                <c:pt idx="275">
                  <c:v>37.477104000000004</c:v>
                </c:pt>
                <c:pt idx="276">
                  <c:v>37.736204000000001</c:v>
                </c:pt>
                <c:pt idx="277">
                  <c:v>37.924236000000001</c:v>
                </c:pt>
                <c:pt idx="278">
                  <c:v>38.015504</c:v>
                </c:pt>
                <c:pt idx="279">
                  <c:v>37.875223999999996</c:v>
                </c:pt>
                <c:pt idx="280">
                  <c:v>37.633992000000013</c:v>
                </c:pt>
                <c:pt idx="281">
                  <c:v>37.045667999999999</c:v>
                </c:pt>
                <c:pt idx="282">
                  <c:v>36.803703999999996</c:v>
                </c:pt>
                <c:pt idx="283">
                  <c:v>36.945872000000001</c:v>
                </c:pt>
                <c:pt idx="284">
                  <c:v>36.929476000000001</c:v>
                </c:pt>
                <c:pt idx="285">
                  <c:v>36.995128000000363</c:v>
                </c:pt>
                <c:pt idx="286">
                  <c:v>37.101620000000004</c:v>
                </c:pt>
                <c:pt idx="287">
                  <c:v>37.006052000000011</c:v>
                </c:pt>
                <c:pt idx="288">
                  <c:v>36.556416000000006</c:v>
                </c:pt>
                <c:pt idx="289">
                  <c:v>36.436696000000005</c:v>
                </c:pt>
                <c:pt idx="290">
                  <c:v>36.320980000000006</c:v>
                </c:pt>
                <c:pt idx="291">
                  <c:v>36.288324000000003</c:v>
                </c:pt>
                <c:pt idx="292">
                  <c:v>36.201164000000006</c:v>
                </c:pt>
                <c:pt idx="293">
                  <c:v>36.167132000000613</c:v>
                </c:pt>
                <c:pt idx="294">
                  <c:v>36.105820000000001</c:v>
                </c:pt>
                <c:pt idx="295">
                  <c:v>36.047227999999997</c:v>
                </c:pt>
                <c:pt idx="296">
                  <c:v>35.857755999999995</c:v>
                </c:pt>
                <c:pt idx="297">
                  <c:v>35.919163999999995</c:v>
                </c:pt>
                <c:pt idx="298">
                  <c:v>36.284220000000005</c:v>
                </c:pt>
                <c:pt idx="299">
                  <c:v>36.599960000000003</c:v>
                </c:pt>
                <c:pt idx="300">
                  <c:v>36.895268000000002</c:v>
                </c:pt>
                <c:pt idx="301">
                  <c:v>37.215036000000012</c:v>
                </c:pt>
                <c:pt idx="302">
                  <c:v>37.462112000001326</c:v>
                </c:pt>
                <c:pt idx="303">
                  <c:v>37.578032000000213</c:v>
                </c:pt>
                <c:pt idx="304">
                  <c:v>37.728004000000013</c:v>
                </c:pt>
                <c:pt idx="305">
                  <c:v>38.074124000000005</c:v>
                </c:pt>
                <c:pt idx="306">
                  <c:v>38.152044000000004</c:v>
                </c:pt>
                <c:pt idx="307">
                  <c:v>37.9056</c:v>
                </c:pt>
                <c:pt idx="308">
                  <c:v>37.22503600000109</c:v>
                </c:pt>
                <c:pt idx="309">
                  <c:v>37.084367999999998</c:v>
                </c:pt>
                <c:pt idx="310">
                  <c:v>37.152623999999996</c:v>
                </c:pt>
                <c:pt idx="311">
                  <c:v>37.047439999999995</c:v>
                </c:pt>
                <c:pt idx="312">
                  <c:v>37.015992000000011</c:v>
                </c:pt>
                <c:pt idx="313">
                  <c:v>37.185416000000011</c:v>
                </c:pt>
                <c:pt idx="314">
                  <c:v>37.149863999999994</c:v>
                </c:pt>
                <c:pt idx="315">
                  <c:v>37.281060000000004</c:v>
                </c:pt>
                <c:pt idx="316">
                  <c:v>37.365648</c:v>
                </c:pt>
                <c:pt idx="317">
                  <c:v>36.678336000000463</c:v>
                </c:pt>
                <c:pt idx="318">
                  <c:v>35.772220000000011</c:v>
                </c:pt>
                <c:pt idx="319">
                  <c:v>35.566216000000011</c:v>
                </c:pt>
                <c:pt idx="320">
                  <c:v>35.833596</c:v>
                </c:pt>
                <c:pt idx="321">
                  <c:v>36.153783999999995</c:v>
                </c:pt>
                <c:pt idx="322">
                  <c:v>36.110216000000001</c:v>
                </c:pt>
                <c:pt idx="323">
                  <c:v>36.300879999999999</c:v>
                </c:pt>
                <c:pt idx="324">
                  <c:v>36.194644000000004</c:v>
                </c:pt>
                <c:pt idx="325">
                  <c:v>36.127948000000011</c:v>
                </c:pt>
                <c:pt idx="326">
                  <c:v>36.145628000000002</c:v>
                </c:pt>
                <c:pt idx="327">
                  <c:v>36.082964000000004</c:v>
                </c:pt>
                <c:pt idx="328">
                  <c:v>35.978052000000012</c:v>
                </c:pt>
                <c:pt idx="329">
                  <c:v>35.931691999999998</c:v>
                </c:pt>
                <c:pt idx="330">
                  <c:v>35.869004000000004</c:v>
                </c:pt>
                <c:pt idx="331">
                  <c:v>35.648100000000063</c:v>
                </c:pt>
                <c:pt idx="332">
                  <c:v>34.909052000000003</c:v>
                </c:pt>
                <c:pt idx="333">
                  <c:v>34.764056000000011</c:v>
                </c:pt>
                <c:pt idx="334">
                  <c:v>34.605296000000003</c:v>
                </c:pt>
                <c:pt idx="335">
                  <c:v>34.690152000001341</c:v>
                </c:pt>
                <c:pt idx="336">
                  <c:v>34.894043999999994</c:v>
                </c:pt>
                <c:pt idx="337">
                  <c:v>35.201623999999995</c:v>
                </c:pt>
                <c:pt idx="338">
                  <c:v>35.611223999999993</c:v>
                </c:pt>
                <c:pt idx="339">
                  <c:v>35.605812000000213</c:v>
                </c:pt>
                <c:pt idx="340">
                  <c:v>35.0595</c:v>
                </c:pt>
                <c:pt idx="341">
                  <c:v>34.806463999999998</c:v>
                </c:pt>
                <c:pt idx="342">
                  <c:v>34.936456</c:v>
                </c:pt>
                <c:pt idx="343">
                  <c:v>35.442528000000003</c:v>
                </c:pt>
                <c:pt idx="344">
                  <c:v>34.980736</c:v>
                </c:pt>
                <c:pt idx="345">
                  <c:v>34.137368000000002</c:v>
                </c:pt>
                <c:pt idx="346">
                  <c:v>33.989219999999996</c:v>
                </c:pt>
                <c:pt idx="347">
                  <c:v>33.938463999999996</c:v>
                </c:pt>
                <c:pt idx="348">
                  <c:v>34.089324000000005</c:v>
                </c:pt>
                <c:pt idx="349">
                  <c:v>34.108560000000011</c:v>
                </c:pt>
                <c:pt idx="350">
                  <c:v>34.037227999999999</c:v>
                </c:pt>
                <c:pt idx="351">
                  <c:v>34.253887999999996</c:v>
                </c:pt>
                <c:pt idx="352">
                  <c:v>34.553879999999999</c:v>
                </c:pt>
                <c:pt idx="353">
                  <c:v>34.612740000000002</c:v>
                </c:pt>
                <c:pt idx="354">
                  <c:v>34.776968000000011</c:v>
                </c:pt>
                <c:pt idx="355">
                  <c:v>35.341499999999996</c:v>
                </c:pt>
                <c:pt idx="356">
                  <c:v>35.585784000000004</c:v>
                </c:pt>
                <c:pt idx="357">
                  <c:v>35.529892000000011</c:v>
                </c:pt>
                <c:pt idx="358">
                  <c:v>35.561263999999994</c:v>
                </c:pt>
                <c:pt idx="359">
                  <c:v>35.523040000000002</c:v>
                </c:pt>
                <c:pt idx="360">
                  <c:v>35.431612000000001</c:v>
                </c:pt>
                <c:pt idx="361">
                  <c:v>35.557132000000003</c:v>
                </c:pt>
                <c:pt idx="362">
                  <c:v>35.561263999999994</c:v>
                </c:pt>
                <c:pt idx="363">
                  <c:v>35.888576</c:v>
                </c:pt>
                <c:pt idx="364">
                  <c:v>35.744063999999995</c:v>
                </c:pt>
                <c:pt idx="365">
                  <c:v>35.902216000000003</c:v>
                </c:pt>
                <c:pt idx="366">
                  <c:v>36.222376000001276</c:v>
                </c:pt>
                <c:pt idx="367">
                  <c:v>36.19513200000177</c:v>
                </c:pt>
                <c:pt idx="368">
                  <c:v>36.076636000000001</c:v>
                </c:pt>
                <c:pt idx="369">
                  <c:v>35.895396000000012</c:v>
                </c:pt>
                <c:pt idx="370">
                  <c:v>38.412472000000001</c:v>
                </c:pt>
                <c:pt idx="371">
                  <c:v>40.725864000000001</c:v>
                </c:pt>
                <c:pt idx="372">
                  <c:v>40.652588000000002</c:v>
                </c:pt>
                <c:pt idx="373">
                  <c:v>40.083020000000005</c:v>
                </c:pt>
                <c:pt idx="374">
                  <c:v>39.477963999999993</c:v>
                </c:pt>
                <c:pt idx="375">
                  <c:v>38.954495999999999</c:v>
                </c:pt>
                <c:pt idx="376">
                  <c:v>38.397443999999993</c:v>
                </c:pt>
                <c:pt idx="377">
                  <c:v>37.825720000000011</c:v>
                </c:pt>
                <c:pt idx="378">
                  <c:v>37.754899999999999</c:v>
                </c:pt>
                <c:pt idx="379">
                  <c:v>38.060016000000012</c:v>
                </c:pt>
                <c:pt idx="380">
                  <c:v>38.132160000000013</c:v>
                </c:pt>
                <c:pt idx="381">
                  <c:v>37.531252000000002</c:v>
                </c:pt>
                <c:pt idx="382">
                  <c:v>37.437216000000006</c:v>
                </c:pt>
                <c:pt idx="383">
                  <c:v>37.607652000000002</c:v>
                </c:pt>
                <c:pt idx="384">
                  <c:v>38.013695999999996</c:v>
                </c:pt>
                <c:pt idx="385">
                  <c:v>38.480419999999995</c:v>
                </c:pt>
                <c:pt idx="386">
                  <c:v>38.043647999999997</c:v>
                </c:pt>
                <c:pt idx="387">
                  <c:v>37.888416000000007</c:v>
                </c:pt>
                <c:pt idx="388">
                  <c:v>37.561332000000213</c:v>
                </c:pt>
                <c:pt idx="389">
                  <c:v>37.419436000000005</c:v>
                </c:pt>
                <c:pt idx="390">
                  <c:v>37.116412000000011</c:v>
                </c:pt>
                <c:pt idx="391">
                  <c:v>36.614720000000005</c:v>
                </c:pt>
                <c:pt idx="392">
                  <c:v>36.757007999999999</c:v>
                </c:pt>
                <c:pt idx="393">
                  <c:v>36.929212000000113</c:v>
                </c:pt>
                <c:pt idx="394">
                  <c:v>37.192896000000012</c:v>
                </c:pt>
                <c:pt idx="395">
                  <c:v>37.250196000000003</c:v>
                </c:pt>
                <c:pt idx="396">
                  <c:v>37.175120000000113</c:v>
                </c:pt>
                <c:pt idx="397">
                  <c:v>36.889596000000004</c:v>
                </c:pt>
                <c:pt idx="398">
                  <c:v>36.595600000000012</c:v>
                </c:pt>
                <c:pt idx="399">
                  <c:v>36.024867999999998</c:v>
                </c:pt>
                <c:pt idx="400">
                  <c:v>36.045232000000013</c:v>
                </c:pt>
                <c:pt idx="401">
                  <c:v>36.166508000000213</c:v>
                </c:pt>
                <c:pt idx="402">
                  <c:v>36.312192000000003</c:v>
                </c:pt>
                <c:pt idx="403">
                  <c:v>36.355736</c:v>
                </c:pt>
                <c:pt idx="404">
                  <c:v>36.227820000000001</c:v>
                </c:pt>
                <c:pt idx="405">
                  <c:v>36.185592000000113</c:v>
                </c:pt>
                <c:pt idx="406">
                  <c:v>36.185592000000113</c:v>
                </c:pt>
                <c:pt idx="407">
                  <c:v>35.855855999999996</c:v>
                </c:pt>
                <c:pt idx="408">
                  <c:v>35.951263999999945</c:v>
                </c:pt>
                <c:pt idx="409">
                  <c:v>36.335308000000012</c:v>
                </c:pt>
                <c:pt idx="410">
                  <c:v>36.299956000000513</c:v>
                </c:pt>
                <c:pt idx="411">
                  <c:v>36.550279999999994</c:v>
                </c:pt>
                <c:pt idx="412">
                  <c:v>36.895040000000002</c:v>
                </c:pt>
                <c:pt idx="413">
                  <c:v>37.059016</c:v>
                </c:pt>
                <c:pt idx="414">
                  <c:v>36.763796000000013</c:v>
                </c:pt>
                <c:pt idx="415">
                  <c:v>36.554579999999994</c:v>
                </c:pt>
                <c:pt idx="416">
                  <c:v>36.291764000000001</c:v>
                </c:pt>
                <c:pt idx="417">
                  <c:v>36.087559999999996</c:v>
                </c:pt>
                <c:pt idx="418">
                  <c:v>35.947196000000005</c:v>
                </c:pt>
                <c:pt idx="419">
                  <c:v>36.024867999999998</c:v>
                </c:pt>
                <c:pt idx="420">
                  <c:v>36.28904</c:v>
                </c:pt>
                <c:pt idx="421">
                  <c:v>36.569596000000011</c:v>
                </c:pt>
                <c:pt idx="422">
                  <c:v>36.412887999999995</c:v>
                </c:pt>
                <c:pt idx="423">
                  <c:v>36.161068</c:v>
                </c:pt>
                <c:pt idx="424">
                  <c:v>36.365272000000012</c:v>
                </c:pt>
                <c:pt idx="425">
                  <c:v>36.260484000000005</c:v>
                </c:pt>
                <c:pt idx="426">
                  <c:v>36.10116</c:v>
                </c:pt>
                <c:pt idx="427">
                  <c:v>36.098408000000013</c:v>
                </c:pt>
                <c:pt idx="428">
                  <c:v>36.257728</c:v>
                </c:pt>
                <c:pt idx="429">
                  <c:v>36.374787999999995</c:v>
                </c:pt>
                <c:pt idx="430">
                  <c:v>36.731000000000002</c:v>
                </c:pt>
                <c:pt idx="431">
                  <c:v>37.075416000000011</c:v>
                </c:pt>
                <c:pt idx="432">
                  <c:v>37.168264000000001</c:v>
                </c:pt>
                <c:pt idx="433">
                  <c:v>37.234287999999999</c:v>
                </c:pt>
                <c:pt idx="434">
                  <c:v>37.368012000000213</c:v>
                </c:pt>
                <c:pt idx="435">
                  <c:v>37.492220000000003</c:v>
                </c:pt>
                <c:pt idx="436">
                  <c:v>37.332524000000006</c:v>
                </c:pt>
                <c:pt idx="437">
                  <c:v>37.141432000000002</c:v>
                </c:pt>
                <c:pt idx="438">
                  <c:v>37.100504000000001</c:v>
                </c:pt>
                <c:pt idx="439">
                  <c:v>36.898252000000063</c:v>
                </c:pt>
                <c:pt idx="440">
                  <c:v>36.873723999999996</c:v>
                </c:pt>
                <c:pt idx="441">
                  <c:v>36.780752000000113</c:v>
                </c:pt>
                <c:pt idx="442">
                  <c:v>36.693192000001154</c:v>
                </c:pt>
                <c:pt idx="443">
                  <c:v>36.739692000000012</c:v>
                </c:pt>
                <c:pt idx="444">
                  <c:v>36.563272000000012</c:v>
                </c:pt>
                <c:pt idx="445">
                  <c:v>36.368324000000001</c:v>
                </c:pt>
                <c:pt idx="446">
                  <c:v>36.668632000000613</c:v>
                </c:pt>
                <c:pt idx="447">
                  <c:v>37.077192000000011</c:v>
                </c:pt>
                <c:pt idx="448">
                  <c:v>37.333932000000011</c:v>
                </c:pt>
                <c:pt idx="449">
                  <c:v>37.146879999999996</c:v>
                </c:pt>
                <c:pt idx="450">
                  <c:v>37.404843999999997</c:v>
                </c:pt>
                <c:pt idx="451">
                  <c:v>37.636716000000163</c:v>
                </c:pt>
                <c:pt idx="452">
                  <c:v>37.775732000001369</c:v>
                </c:pt>
                <c:pt idx="453">
                  <c:v>37.955563999999995</c:v>
                </c:pt>
                <c:pt idx="454">
                  <c:v>38.022260000000003</c:v>
                </c:pt>
                <c:pt idx="455">
                  <c:v>38.206044000000006</c:v>
                </c:pt>
                <c:pt idx="456">
                  <c:v>38.210076000000001</c:v>
                </c:pt>
                <c:pt idx="457">
                  <c:v>38.313451999999998</c:v>
                </c:pt>
                <c:pt idx="458">
                  <c:v>38.163883999999996</c:v>
                </c:pt>
                <c:pt idx="459">
                  <c:v>38.310795999999996</c:v>
                </c:pt>
                <c:pt idx="460">
                  <c:v>37.899696000000006</c:v>
                </c:pt>
                <c:pt idx="461">
                  <c:v>37.245208000000012</c:v>
                </c:pt>
                <c:pt idx="462">
                  <c:v>37.024416000000002</c:v>
                </c:pt>
                <c:pt idx="463">
                  <c:v>36.774352000000263</c:v>
                </c:pt>
                <c:pt idx="464">
                  <c:v>36.685487999999999</c:v>
                </c:pt>
                <c:pt idx="465">
                  <c:v>36.393080000000005</c:v>
                </c:pt>
                <c:pt idx="466">
                  <c:v>36.122212000001326</c:v>
                </c:pt>
                <c:pt idx="467">
                  <c:v>36.307339999999996</c:v>
                </c:pt>
                <c:pt idx="468">
                  <c:v>36.367180000000005</c:v>
                </c:pt>
                <c:pt idx="469">
                  <c:v>36.263792000000613</c:v>
                </c:pt>
                <c:pt idx="470">
                  <c:v>36.273300000000013</c:v>
                </c:pt>
                <c:pt idx="471">
                  <c:v>35.875596000000002</c:v>
                </c:pt>
                <c:pt idx="472">
                  <c:v>35.676560000000002</c:v>
                </c:pt>
                <c:pt idx="473">
                  <c:v>35.70928</c:v>
                </c:pt>
                <c:pt idx="474">
                  <c:v>35.804776000000004</c:v>
                </c:pt>
                <c:pt idx="475">
                  <c:v>35.833368</c:v>
                </c:pt>
                <c:pt idx="476">
                  <c:v>35.983291999999999</c:v>
                </c:pt>
                <c:pt idx="477">
                  <c:v>36.145360000000011</c:v>
                </c:pt>
                <c:pt idx="478">
                  <c:v>36.18074</c:v>
                </c:pt>
                <c:pt idx="479">
                  <c:v>36.090868</c:v>
                </c:pt>
                <c:pt idx="480">
                  <c:v>36.116803999999995</c:v>
                </c:pt>
                <c:pt idx="481">
                  <c:v>36.030928000000003</c:v>
                </c:pt>
                <c:pt idx="482">
                  <c:v>35.718916000000213</c:v>
                </c:pt>
                <c:pt idx="483">
                  <c:v>35.825200000000002</c:v>
                </c:pt>
                <c:pt idx="484">
                  <c:v>35.705244</c:v>
                </c:pt>
                <c:pt idx="485">
                  <c:v>35.506092000000002</c:v>
                </c:pt>
                <c:pt idx="486">
                  <c:v>35.155180000000001</c:v>
                </c:pt>
                <c:pt idx="487">
                  <c:v>34.797032000000463</c:v>
                </c:pt>
                <c:pt idx="488">
                  <c:v>34.467196000000001</c:v>
                </c:pt>
                <c:pt idx="489">
                  <c:v>34.516516000000003</c:v>
                </c:pt>
                <c:pt idx="490">
                  <c:v>34.035548000000013</c:v>
                </c:pt>
                <c:pt idx="491">
                  <c:v>34.154831999999999</c:v>
                </c:pt>
                <c:pt idx="492">
                  <c:v>34.245304000000012</c:v>
                </c:pt>
                <c:pt idx="493">
                  <c:v>34.463100000000011</c:v>
                </c:pt>
                <c:pt idx="494">
                  <c:v>34.521992000000012</c:v>
                </c:pt>
                <c:pt idx="495">
                  <c:v>34.758683999999995</c:v>
                </c:pt>
                <c:pt idx="496">
                  <c:v>34.676616000000003</c:v>
                </c:pt>
                <c:pt idx="497">
                  <c:v>34.812104000000005</c:v>
                </c:pt>
                <c:pt idx="498">
                  <c:v>35.420076000000002</c:v>
                </c:pt>
                <c:pt idx="499">
                  <c:v>35.885423999999993</c:v>
                </c:pt>
                <c:pt idx="500">
                  <c:v>36.240840000000006</c:v>
                </c:pt>
                <c:pt idx="501">
                  <c:v>36.258544000000001</c:v>
                </c:pt>
                <c:pt idx="502">
                  <c:v>36.472172000000263</c:v>
                </c:pt>
                <c:pt idx="503">
                  <c:v>36.652823999999995</c:v>
                </c:pt>
                <c:pt idx="504">
                  <c:v>36.274908000000003</c:v>
                </c:pt>
                <c:pt idx="505">
                  <c:v>36.136016000000012</c:v>
                </c:pt>
                <c:pt idx="506">
                  <c:v>36.136016000000012</c:v>
                </c:pt>
                <c:pt idx="507">
                  <c:v>35.55536</c:v>
                </c:pt>
                <c:pt idx="508">
                  <c:v>34.549487999999997</c:v>
                </c:pt>
                <c:pt idx="509">
                  <c:v>33.718704000000002</c:v>
                </c:pt>
                <c:pt idx="510">
                  <c:v>33.882072000000001</c:v>
                </c:pt>
                <c:pt idx="511">
                  <c:v>34.115180000000002</c:v>
                </c:pt>
                <c:pt idx="512">
                  <c:v>34.611063999999999</c:v>
                </c:pt>
                <c:pt idx="513">
                  <c:v>35.085683999999993</c:v>
                </c:pt>
                <c:pt idx="514">
                  <c:v>35.218180000000011</c:v>
                </c:pt>
                <c:pt idx="515">
                  <c:v>35.144432000000002</c:v>
                </c:pt>
                <c:pt idx="516">
                  <c:v>35.108928000000013</c:v>
                </c:pt>
                <c:pt idx="517">
                  <c:v>34.749308000000013</c:v>
                </c:pt>
                <c:pt idx="518">
                  <c:v>34.101452000000002</c:v>
                </c:pt>
                <c:pt idx="519">
                  <c:v>33.159454000000004</c:v>
                </c:pt>
                <c:pt idx="520">
                  <c:v>32.982330000000012</c:v>
                </c:pt>
                <c:pt idx="521">
                  <c:v>33.223632000000563</c:v>
                </c:pt>
                <c:pt idx="522">
                  <c:v>33.458659999999995</c:v>
                </c:pt>
                <c:pt idx="523">
                  <c:v>33.392742000000013</c:v>
                </c:pt>
                <c:pt idx="524">
                  <c:v>33.491683999999999</c:v>
                </c:pt>
                <c:pt idx="525">
                  <c:v>33.504002</c:v>
                </c:pt>
                <c:pt idx="526">
                  <c:v>33.623520000000013</c:v>
                </c:pt>
                <c:pt idx="527">
                  <c:v>33.876108000000002</c:v>
                </c:pt>
                <c:pt idx="528">
                  <c:v>34.133924</c:v>
                </c:pt>
                <c:pt idx="529">
                  <c:v>34.294296000000003</c:v>
                </c:pt>
                <c:pt idx="530">
                  <c:v>34.266864000000005</c:v>
                </c:pt>
                <c:pt idx="531">
                  <c:v>34.466936000000011</c:v>
                </c:pt>
                <c:pt idx="532">
                  <c:v>34.774876000000006</c:v>
                </c:pt>
                <c:pt idx="533">
                  <c:v>34.985524000000005</c:v>
                </c:pt>
                <c:pt idx="534">
                  <c:v>35.368016000000011</c:v>
                </c:pt>
                <c:pt idx="535">
                  <c:v>35.882316000000003</c:v>
                </c:pt>
                <c:pt idx="536">
                  <c:v>35.883392000000001</c:v>
                </c:pt>
                <c:pt idx="537">
                  <c:v>35.622960000000013</c:v>
                </c:pt>
                <c:pt idx="538">
                  <c:v>35.422336000000413</c:v>
                </c:pt>
                <c:pt idx="539">
                  <c:v>35.524676000000007</c:v>
                </c:pt>
                <c:pt idx="540">
                  <c:v>35.628368000000513</c:v>
                </c:pt>
                <c:pt idx="541">
                  <c:v>35.243424000000005</c:v>
                </c:pt>
                <c:pt idx="542">
                  <c:v>35.156032000000003</c:v>
                </c:pt>
                <c:pt idx="543">
                  <c:v>35.364996000000005</c:v>
                </c:pt>
                <c:pt idx="544">
                  <c:v>35.727968000000011</c:v>
                </c:pt>
                <c:pt idx="545">
                  <c:v>35.997816</c:v>
                </c:pt>
                <c:pt idx="546">
                  <c:v>36.031916000000002</c:v>
                </c:pt>
                <c:pt idx="547">
                  <c:v>36.349143999999995</c:v>
                </c:pt>
                <c:pt idx="548">
                  <c:v>36.415872</c:v>
                </c:pt>
                <c:pt idx="549">
                  <c:v>36.723100000000613</c:v>
                </c:pt>
                <c:pt idx="550">
                  <c:v>37.052492000000001</c:v>
                </c:pt>
                <c:pt idx="551">
                  <c:v>37.281876000000004</c:v>
                </c:pt>
                <c:pt idx="552">
                  <c:v>37.332420000000006</c:v>
                </c:pt>
                <c:pt idx="553">
                  <c:v>37.595648000000011</c:v>
                </c:pt>
                <c:pt idx="554">
                  <c:v>37.873747999999999</c:v>
                </c:pt>
                <c:pt idx="555">
                  <c:v>38.192260000000012</c:v>
                </c:pt>
                <c:pt idx="556">
                  <c:v>38.241276000000006</c:v>
                </c:pt>
                <c:pt idx="557">
                  <c:v>37.764708000000013</c:v>
                </c:pt>
                <c:pt idx="558">
                  <c:v>37.130352000000563</c:v>
                </c:pt>
                <c:pt idx="559">
                  <c:v>36.524640000000005</c:v>
                </c:pt>
                <c:pt idx="560">
                  <c:v>36.207596000000002</c:v>
                </c:pt>
                <c:pt idx="561">
                  <c:v>36.277004000000005</c:v>
                </c:pt>
                <c:pt idx="562">
                  <c:v>36.215788000000003</c:v>
                </c:pt>
                <c:pt idx="563">
                  <c:v>36.391344000000004</c:v>
                </c:pt>
                <c:pt idx="564">
                  <c:v>36.443087999999996</c:v>
                </c:pt>
                <c:pt idx="565">
                  <c:v>36.530276000000001</c:v>
                </c:pt>
                <c:pt idx="566">
                  <c:v>36.202184000000003</c:v>
                </c:pt>
                <c:pt idx="567">
                  <c:v>36.070043999999996</c:v>
                </c:pt>
                <c:pt idx="568">
                  <c:v>36.180344000000005</c:v>
                </c:pt>
                <c:pt idx="569">
                  <c:v>36.025036000000163</c:v>
                </c:pt>
                <c:pt idx="570">
                  <c:v>36.278416000000163</c:v>
                </c:pt>
                <c:pt idx="571">
                  <c:v>36.404952000000002</c:v>
                </c:pt>
                <c:pt idx="572">
                  <c:v>36.639704000000002</c:v>
                </c:pt>
                <c:pt idx="573">
                  <c:v>37.161768000000002</c:v>
                </c:pt>
                <c:pt idx="574">
                  <c:v>37.588860000000004</c:v>
                </c:pt>
                <c:pt idx="575">
                  <c:v>37.892812000000013</c:v>
                </c:pt>
                <c:pt idx="576">
                  <c:v>37.909144000000005</c:v>
                </c:pt>
                <c:pt idx="577">
                  <c:v>37.588860000000004</c:v>
                </c:pt>
                <c:pt idx="578">
                  <c:v>37.14396</c:v>
                </c:pt>
                <c:pt idx="579">
                  <c:v>36.858475999999996</c:v>
                </c:pt>
                <c:pt idx="580">
                  <c:v>36.943183999999995</c:v>
                </c:pt>
                <c:pt idx="581">
                  <c:v>37.124908000000012</c:v>
                </c:pt>
                <c:pt idx="582">
                  <c:v>37.034748</c:v>
                </c:pt>
                <c:pt idx="583">
                  <c:v>37.139960000000002</c:v>
                </c:pt>
                <c:pt idx="584">
                  <c:v>39.898248000000002</c:v>
                </c:pt>
                <c:pt idx="585">
                  <c:v>39.898248000000002</c:v>
                </c:pt>
                <c:pt idx="586">
                  <c:v>39.898248000000002</c:v>
                </c:pt>
                <c:pt idx="587">
                  <c:v>39.898248000000002</c:v>
                </c:pt>
                <c:pt idx="588">
                  <c:v>39.898248000000002</c:v>
                </c:pt>
                <c:pt idx="589">
                  <c:v>39.898248000000002</c:v>
                </c:pt>
                <c:pt idx="590">
                  <c:v>40.003020000000006</c:v>
                </c:pt>
                <c:pt idx="591">
                  <c:v>38.805388000000001</c:v>
                </c:pt>
                <c:pt idx="592">
                  <c:v>37.812867999999995</c:v>
                </c:pt>
                <c:pt idx="593">
                  <c:v>37.039240000000007</c:v>
                </c:pt>
                <c:pt idx="594">
                  <c:v>36.716700000000003</c:v>
                </c:pt>
                <c:pt idx="595">
                  <c:v>36.271892000000001</c:v>
                </c:pt>
                <c:pt idx="596">
                  <c:v>35.662756000000513</c:v>
                </c:pt>
                <c:pt idx="597">
                  <c:v>35.163084000000005</c:v>
                </c:pt>
                <c:pt idx="598">
                  <c:v>34.937572000000003</c:v>
                </c:pt>
                <c:pt idx="599">
                  <c:v>34.844556000000004</c:v>
                </c:pt>
                <c:pt idx="600">
                  <c:v>34.859659999999998</c:v>
                </c:pt>
                <c:pt idx="601">
                  <c:v>35.111156000000001</c:v>
                </c:pt>
                <c:pt idx="602">
                  <c:v>35.277872000000002</c:v>
                </c:pt>
                <c:pt idx="603">
                  <c:v>35.429412000000013</c:v>
                </c:pt>
                <c:pt idx="604">
                  <c:v>35.455376000000001</c:v>
                </c:pt>
                <c:pt idx="605">
                  <c:v>35.497696000000005</c:v>
                </c:pt>
                <c:pt idx="606">
                  <c:v>35.210904000000006</c:v>
                </c:pt>
                <c:pt idx="607">
                  <c:v>34.824067999999997</c:v>
                </c:pt>
                <c:pt idx="608">
                  <c:v>34.514747999999997</c:v>
                </c:pt>
                <c:pt idx="609">
                  <c:v>34.559943999999994</c:v>
                </c:pt>
                <c:pt idx="610">
                  <c:v>34.607852000000001</c:v>
                </c:pt>
                <c:pt idx="611">
                  <c:v>34.824067999999997</c:v>
                </c:pt>
                <c:pt idx="612">
                  <c:v>34.620148000000263</c:v>
                </c:pt>
                <c:pt idx="613">
                  <c:v>34.628340000000463</c:v>
                </c:pt>
                <c:pt idx="614">
                  <c:v>34.018647999999999</c:v>
                </c:pt>
                <c:pt idx="615">
                  <c:v>34.083100000000002</c:v>
                </c:pt>
                <c:pt idx="616">
                  <c:v>34.211983999999994</c:v>
                </c:pt>
                <c:pt idx="617">
                  <c:v>34.381923999999998</c:v>
                </c:pt>
                <c:pt idx="618">
                  <c:v>34.210604000000004</c:v>
                </c:pt>
                <c:pt idx="619">
                  <c:v>34.209292000000012</c:v>
                </c:pt>
                <c:pt idx="620">
                  <c:v>34.451759999999993</c:v>
                </c:pt>
                <c:pt idx="621">
                  <c:v>34.558564000000004</c:v>
                </c:pt>
                <c:pt idx="622">
                  <c:v>34.517499999999998</c:v>
                </c:pt>
                <c:pt idx="623">
                  <c:v>34.554503999999994</c:v>
                </c:pt>
                <c:pt idx="624">
                  <c:v>34.866479999999996</c:v>
                </c:pt>
                <c:pt idx="625">
                  <c:v>34.962184000000001</c:v>
                </c:pt>
                <c:pt idx="626">
                  <c:v>35.463508000000012</c:v>
                </c:pt>
                <c:pt idx="627">
                  <c:v>35.640892000000001</c:v>
                </c:pt>
                <c:pt idx="628">
                  <c:v>35.485376000000002</c:v>
                </c:pt>
                <c:pt idx="629">
                  <c:v>35.518120000000003</c:v>
                </c:pt>
                <c:pt idx="630">
                  <c:v>35.445740000000001</c:v>
                </c:pt>
                <c:pt idx="631">
                  <c:v>35.239652000000063</c:v>
                </c:pt>
                <c:pt idx="632">
                  <c:v>35.220508000000613</c:v>
                </c:pt>
                <c:pt idx="633">
                  <c:v>35.539952000000063</c:v>
                </c:pt>
                <c:pt idx="634">
                  <c:v>35.563164</c:v>
                </c:pt>
                <c:pt idx="635">
                  <c:v>35.346087999999995</c:v>
                </c:pt>
                <c:pt idx="636">
                  <c:v>35.139904000000001</c:v>
                </c:pt>
                <c:pt idx="637">
                  <c:v>34.978672000000003</c:v>
                </c:pt>
                <c:pt idx="638">
                  <c:v>34.948584000000004</c:v>
                </c:pt>
                <c:pt idx="639">
                  <c:v>34.854215999999994</c:v>
                </c:pt>
                <c:pt idx="640">
                  <c:v>34.776312000001305</c:v>
                </c:pt>
                <c:pt idx="641">
                  <c:v>34.899384000000005</c:v>
                </c:pt>
                <c:pt idx="642">
                  <c:v>35.174056</c:v>
                </c:pt>
                <c:pt idx="643">
                  <c:v>35.346087999999995</c:v>
                </c:pt>
                <c:pt idx="644">
                  <c:v>35.144036</c:v>
                </c:pt>
                <c:pt idx="645">
                  <c:v>34.865168000000011</c:v>
                </c:pt>
                <c:pt idx="646">
                  <c:v>34.379403999999994</c:v>
                </c:pt>
                <c:pt idx="647">
                  <c:v>34.720208000000063</c:v>
                </c:pt>
                <c:pt idx="648">
                  <c:v>34.796832000000563</c:v>
                </c:pt>
                <c:pt idx="649">
                  <c:v>34.688744</c:v>
                </c:pt>
                <c:pt idx="650">
                  <c:v>34.855632</c:v>
                </c:pt>
                <c:pt idx="651">
                  <c:v>34.936320000000002</c:v>
                </c:pt>
                <c:pt idx="652">
                  <c:v>34.984147999999998</c:v>
                </c:pt>
                <c:pt idx="653">
                  <c:v>35.133088000000001</c:v>
                </c:pt>
                <c:pt idx="654">
                  <c:v>35.414403999999998</c:v>
                </c:pt>
                <c:pt idx="655">
                  <c:v>35.74042</c:v>
                </c:pt>
                <c:pt idx="656">
                  <c:v>35.561752000000013</c:v>
                </c:pt>
                <c:pt idx="657">
                  <c:v>35.381619999999998</c:v>
                </c:pt>
                <c:pt idx="658">
                  <c:v>35.388439999999996</c:v>
                </c:pt>
                <c:pt idx="659">
                  <c:v>35.800416000000006</c:v>
                </c:pt>
                <c:pt idx="660">
                  <c:v>36.357407999999744</c:v>
                </c:pt>
                <c:pt idx="661">
                  <c:v>37.052852000000001</c:v>
                </c:pt>
                <c:pt idx="662">
                  <c:v>37.336816000000006</c:v>
                </c:pt>
                <c:pt idx="663">
                  <c:v>37.426883999999994</c:v>
                </c:pt>
                <c:pt idx="664">
                  <c:v>37.545524</c:v>
                </c:pt>
                <c:pt idx="665">
                  <c:v>37.443220000000004</c:v>
                </c:pt>
                <c:pt idx="666">
                  <c:v>36.847979999999993</c:v>
                </c:pt>
                <c:pt idx="667">
                  <c:v>36.508863999999996</c:v>
                </c:pt>
                <c:pt idx="668">
                  <c:v>36.251272</c:v>
                </c:pt>
                <c:pt idx="669">
                  <c:v>36.418596000000001</c:v>
                </c:pt>
                <c:pt idx="670">
                  <c:v>36.976372000000012</c:v>
                </c:pt>
                <c:pt idx="671">
                  <c:v>36.903960000000005</c:v>
                </c:pt>
                <c:pt idx="672">
                  <c:v>37.22897600000109</c:v>
                </c:pt>
                <c:pt idx="673">
                  <c:v>37.297228000000011</c:v>
                </c:pt>
                <c:pt idx="674">
                  <c:v>37.297228000000011</c:v>
                </c:pt>
                <c:pt idx="675">
                  <c:v>36.999592000000163</c:v>
                </c:pt>
                <c:pt idx="676">
                  <c:v>36.782320000000013</c:v>
                </c:pt>
                <c:pt idx="677">
                  <c:v>36.611180000000004</c:v>
                </c:pt>
                <c:pt idx="678">
                  <c:v>36.436067999999999</c:v>
                </c:pt>
                <c:pt idx="679">
                  <c:v>36.249463999999996</c:v>
                </c:pt>
                <c:pt idx="680">
                  <c:v>36.598852000000313</c:v>
                </c:pt>
                <c:pt idx="681">
                  <c:v>36.660396000000013</c:v>
                </c:pt>
                <c:pt idx="682">
                  <c:v>36.801212</c:v>
                </c:pt>
                <c:pt idx="683">
                  <c:v>36.838108000000013</c:v>
                </c:pt>
                <c:pt idx="684">
                  <c:v>36.758876000000001</c:v>
                </c:pt>
                <c:pt idx="685">
                  <c:v>36.384163999999998</c:v>
                </c:pt>
                <c:pt idx="686">
                  <c:v>35.973032000000003</c:v>
                </c:pt>
                <c:pt idx="687">
                  <c:v>35.693640000000002</c:v>
                </c:pt>
                <c:pt idx="688">
                  <c:v>35.329336000000012</c:v>
                </c:pt>
                <c:pt idx="689">
                  <c:v>35.211920000000006</c:v>
                </c:pt>
                <c:pt idx="690">
                  <c:v>35.136824000000004</c:v>
                </c:pt>
                <c:pt idx="691">
                  <c:v>35.480879999999999</c:v>
                </c:pt>
                <c:pt idx="692">
                  <c:v>35.776848000000001</c:v>
                </c:pt>
                <c:pt idx="693">
                  <c:v>35.716816000000001</c:v>
                </c:pt>
                <c:pt idx="694">
                  <c:v>35.708620000000003</c:v>
                </c:pt>
                <c:pt idx="695">
                  <c:v>35.525892000000013</c:v>
                </c:pt>
                <c:pt idx="696">
                  <c:v>35.47672</c:v>
                </c:pt>
                <c:pt idx="697">
                  <c:v>35.403092000000001</c:v>
                </c:pt>
                <c:pt idx="698">
                  <c:v>35.880379999999995</c:v>
                </c:pt>
                <c:pt idx="699">
                  <c:v>36.170544</c:v>
                </c:pt>
                <c:pt idx="700">
                  <c:v>36.426496</c:v>
                </c:pt>
                <c:pt idx="701">
                  <c:v>36.706896</c:v>
                </c:pt>
                <c:pt idx="702">
                  <c:v>36.745428000000011</c:v>
                </c:pt>
                <c:pt idx="703">
                  <c:v>36.858832</c:v>
                </c:pt>
                <c:pt idx="704">
                  <c:v>36.916256000000004</c:v>
                </c:pt>
                <c:pt idx="705">
                  <c:v>37.054199999999994</c:v>
                </c:pt>
                <c:pt idx="706">
                  <c:v>37.117036000000006</c:v>
                </c:pt>
                <c:pt idx="707">
                  <c:v>36.668828000000012</c:v>
                </c:pt>
                <c:pt idx="708">
                  <c:v>36.206020000000002</c:v>
                </c:pt>
                <c:pt idx="709">
                  <c:v>35.685576000000012</c:v>
                </c:pt>
                <c:pt idx="710">
                  <c:v>35.840972000000001</c:v>
                </c:pt>
                <c:pt idx="711">
                  <c:v>36.095756000000463</c:v>
                </c:pt>
                <c:pt idx="712">
                  <c:v>36.600520000000003</c:v>
                </c:pt>
                <c:pt idx="713">
                  <c:v>36.500636</c:v>
                </c:pt>
                <c:pt idx="714">
                  <c:v>36.775500000000363</c:v>
                </c:pt>
                <c:pt idx="715">
                  <c:v>36.974959999999996</c:v>
                </c:pt>
                <c:pt idx="716">
                  <c:v>37.048720000000003</c:v>
                </c:pt>
                <c:pt idx="717">
                  <c:v>37.467656000000005</c:v>
                </c:pt>
                <c:pt idx="718">
                  <c:v>37.583572000000011</c:v>
                </c:pt>
                <c:pt idx="719">
                  <c:v>37.470380000000006</c:v>
                </c:pt>
                <c:pt idx="720">
                  <c:v>37.569960000000002</c:v>
                </c:pt>
                <c:pt idx="721">
                  <c:v>37.700808000000002</c:v>
                </c:pt>
                <c:pt idx="722">
                  <c:v>37.644912000000012</c:v>
                </c:pt>
                <c:pt idx="723">
                  <c:v>37.604008</c:v>
                </c:pt>
                <c:pt idx="724">
                  <c:v>36.938128000000013</c:v>
                </c:pt>
                <c:pt idx="725">
                  <c:v>36.548544</c:v>
                </c:pt>
                <c:pt idx="726">
                  <c:v>36.592288000000003</c:v>
                </c:pt>
                <c:pt idx="727">
                  <c:v>36.835647999999999</c:v>
                </c:pt>
                <c:pt idx="728">
                  <c:v>38.726408000000013</c:v>
                </c:pt>
                <c:pt idx="729">
                  <c:v>40.284768</c:v>
                </c:pt>
                <c:pt idx="730">
                  <c:v>40.693528000000263</c:v>
                </c:pt>
                <c:pt idx="731">
                  <c:v>40.143384000000005</c:v>
                </c:pt>
                <c:pt idx="732">
                  <c:v>39.838932000000113</c:v>
                </c:pt>
                <c:pt idx="733">
                  <c:v>39.572652000000012</c:v>
                </c:pt>
                <c:pt idx="734">
                  <c:v>39.026524000000002</c:v>
                </c:pt>
                <c:pt idx="735">
                  <c:v>38.446787999999998</c:v>
                </c:pt>
                <c:pt idx="736">
                  <c:v>38.395084000000004</c:v>
                </c:pt>
                <c:pt idx="737">
                  <c:v>37.864467999999995</c:v>
                </c:pt>
                <c:pt idx="738">
                  <c:v>37.259280000000004</c:v>
                </c:pt>
                <c:pt idx="739">
                  <c:v>37.199232000000563</c:v>
                </c:pt>
                <c:pt idx="740">
                  <c:v>37.287879999999994</c:v>
                </c:pt>
                <c:pt idx="741">
                  <c:v>37.317923999999998</c:v>
                </c:pt>
                <c:pt idx="742">
                  <c:v>37.407895999999994</c:v>
                </c:pt>
                <c:pt idx="743">
                  <c:v>37.029928000000012</c:v>
                </c:pt>
                <c:pt idx="744">
                  <c:v>36.817083999999944</c:v>
                </c:pt>
                <c:pt idx="745">
                  <c:v>36.942788</c:v>
                </c:pt>
                <c:pt idx="746">
                  <c:v>37.090240000000001</c:v>
                </c:pt>
                <c:pt idx="747">
                  <c:v>37.262200000000163</c:v>
                </c:pt>
                <c:pt idx="748">
                  <c:v>37.725772000001548</c:v>
                </c:pt>
                <c:pt idx="749">
                  <c:v>38.334056000000004</c:v>
                </c:pt>
                <c:pt idx="750">
                  <c:v>38.408800000000006</c:v>
                </c:pt>
                <c:pt idx="751">
                  <c:v>38.354395999999994</c:v>
                </c:pt>
                <c:pt idx="752">
                  <c:v>38.161356000000012</c:v>
                </c:pt>
                <c:pt idx="753">
                  <c:v>37.969440000000006</c:v>
                </c:pt>
                <c:pt idx="754">
                  <c:v>37.337243999999998</c:v>
                </c:pt>
                <c:pt idx="755">
                  <c:v>37.166724000000002</c:v>
                </c:pt>
                <c:pt idx="756">
                  <c:v>37.229464</c:v>
                </c:pt>
                <c:pt idx="757">
                  <c:v>37.142256000000003</c:v>
                </c:pt>
                <c:pt idx="758">
                  <c:v>36.400136000000003</c:v>
                </c:pt>
                <c:pt idx="759">
                  <c:v>36.026608000000003</c:v>
                </c:pt>
                <c:pt idx="760">
                  <c:v>36.352287999999994</c:v>
                </c:pt>
                <c:pt idx="761">
                  <c:v>36.572548000000012</c:v>
                </c:pt>
                <c:pt idx="762">
                  <c:v>36.309732000000011</c:v>
                </c:pt>
                <c:pt idx="763">
                  <c:v>36.402883999999993</c:v>
                </c:pt>
                <c:pt idx="764">
                  <c:v>36.090636000000003</c:v>
                </c:pt>
                <c:pt idx="765">
                  <c:v>35.998016000000113</c:v>
                </c:pt>
                <c:pt idx="766">
                  <c:v>36.245724000000003</c:v>
                </c:pt>
                <c:pt idx="767">
                  <c:v>36.086504000000005</c:v>
                </c:pt>
                <c:pt idx="768">
                  <c:v>35.773240000000001</c:v>
                </c:pt>
                <c:pt idx="769">
                  <c:v>35.743276000000002</c:v>
                </c:pt>
                <c:pt idx="770">
                  <c:v>35.489599999999996</c:v>
                </c:pt>
                <c:pt idx="771">
                  <c:v>35.634172000000063</c:v>
                </c:pt>
                <c:pt idx="772">
                  <c:v>35.871332000000002</c:v>
                </c:pt>
                <c:pt idx="773">
                  <c:v>36.120512000001391</c:v>
                </c:pt>
                <c:pt idx="774">
                  <c:v>36.161392000000063</c:v>
                </c:pt>
                <c:pt idx="775">
                  <c:v>36.117851999999999</c:v>
                </c:pt>
                <c:pt idx="776">
                  <c:v>36.334487999999894</c:v>
                </c:pt>
                <c:pt idx="777">
                  <c:v>36.241696000000005</c:v>
                </c:pt>
                <c:pt idx="778">
                  <c:v>36.192644000000001</c:v>
                </c:pt>
                <c:pt idx="779">
                  <c:v>36.248476000000011</c:v>
                </c:pt>
                <c:pt idx="780">
                  <c:v>36.643608</c:v>
                </c:pt>
                <c:pt idx="781">
                  <c:v>37.038452000000063</c:v>
                </c:pt>
                <c:pt idx="782">
                  <c:v>37.27053200000109</c:v>
                </c:pt>
                <c:pt idx="783">
                  <c:v>37.458736000000002</c:v>
                </c:pt>
                <c:pt idx="784">
                  <c:v>37.443743999999995</c:v>
                </c:pt>
                <c:pt idx="785">
                  <c:v>37.147732000000012</c:v>
                </c:pt>
                <c:pt idx="786">
                  <c:v>36.824072000000001</c:v>
                </c:pt>
                <c:pt idx="787">
                  <c:v>37.067184000000005</c:v>
                </c:pt>
                <c:pt idx="788">
                  <c:v>37.097224000000004</c:v>
                </c:pt>
                <c:pt idx="789">
                  <c:v>36.583463999999999</c:v>
                </c:pt>
                <c:pt idx="790">
                  <c:v>35.921100000000003</c:v>
                </c:pt>
                <c:pt idx="791">
                  <c:v>35.569488</c:v>
                </c:pt>
                <c:pt idx="792">
                  <c:v>35.536772000000013</c:v>
                </c:pt>
                <c:pt idx="793">
                  <c:v>35.49855200000119</c:v>
                </c:pt>
                <c:pt idx="794">
                  <c:v>35.457671999999995</c:v>
                </c:pt>
                <c:pt idx="795">
                  <c:v>35.356675999999993</c:v>
                </c:pt>
                <c:pt idx="796">
                  <c:v>35.565424</c:v>
                </c:pt>
                <c:pt idx="797">
                  <c:v>35.760324000000011</c:v>
                </c:pt>
                <c:pt idx="798">
                  <c:v>35.468556000000063</c:v>
                </c:pt>
                <c:pt idx="799">
                  <c:v>35.621288</c:v>
                </c:pt>
                <c:pt idx="800">
                  <c:v>36.028640000000003</c:v>
                </c:pt>
                <c:pt idx="801">
                  <c:v>36.607600000000005</c:v>
                </c:pt>
                <c:pt idx="802">
                  <c:v>36.395544000000001</c:v>
                </c:pt>
                <c:pt idx="803">
                  <c:v>36.451647999998791</c:v>
                </c:pt>
                <c:pt idx="804">
                  <c:v>36.174344000000005</c:v>
                </c:pt>
                <c:pt idx="805">
                  <c:v>35.697636000000003</c:v>
                </c:pt>
                <c:pt idx="806">
                  <c:v>35.753536000000011</c:v>
                </c:pt>
                <c:pt idx="807">
                  <c:v>35.793036000000313</c:v>
                </c:pt>
                <c:pt idx="808">
                  <c:v>36.073588000000001</c:v>
                </c:pt>
                <c:pt idx="809">
                  <c:v>36.532376000000063</c:v>
                </c:pt>
                <c:pt idx="810">
                  <c:v>36.379176000000001</c:v>
                </c:pt>
                <c:pt idx="811">
                  <c:v>36.298420000000213</c:v>
                </c:pt>
                <c:pt idx="812">
                  <c:v>36.886379999999996</c:v>
                </c:pt>
                <c:pt idx="813">
                  <c:v>37.205820000000003</c:v>
                </c:pt>
                <c:pt idx="814">
                  <c:v>37.608044</c:v>
                </c:pt>
                <c:pt idx="815">
                  <c:v>38.178452000000163</c:v>
                </c:pt>
                <c:pt idx="816">
                  <c:v>38.455716000000002</c:v>
                </c:pt>
                <c:pt idx="817">
                  <c:v>38.317127999999997</c:v>
                </c:pt>
                <c:pt idx="818">
                  <c:v>38.226084</c:v>
                </c:pt>
                <c:pt idx="819">
                  <c:v>37.952612000000002</c:v>
                </c:pt>
                <c:pt idx="820">
                  <c:v>37.543983999999995</c:v>
                </c:pt>
                <c:pt idx="821">
                  <c:v>36.882247999999997</c:v>
                </c:pt>
                <c:pt idx="822">
                  <c:v>36.403776000000001</c:v>
                </c:pt>
                <c:pt idx="823">
                  <c:v>36.268284000000001</c:v>
                </c:pt>
                <c:pt idx="824">
                  <c:v>36.301140000000004</c:v>
                </c:pt>
                <c:pt idx="825">
                  <c:v>36.790720000000213</c:v>
                </c:pt>
                <c:pt idx="826">
                  <c:v>37.419932000000003</c:v>
                </c:pt>
                <c:pt idx="827">
                  <c:v>38.021996000000001</c:v>
                </c:pt>
                <c:pt idx="828">
                  <c:v>37.672072000000163</c:v>
                </c:pt>
                <c:pt idx="829">
                  <c:v>37.715668000000001</c:v>
                </c:pt>
                <c:pt idx="830">
                  <c:v>37.987979999999993</c:v>
                </c:pt>
                <c:pt idx="831">
                  <c:v>38.215196000000013</c:v>
                </c:pt>
                <c:pt idx="832">
                  <c:v>38.145776000000012</c:v>
                </c:pt>
                <c:pt idx="833">
                  <c:v>38.325296000000002</c:v>
                </c:pt>
                <c:pt idx="834">
                  <c:v>37.982500000000002</c:v>
                </c:pt>
                <c:pt idx="835">
                  <c:v>38.326679999999996</c:v>
                </c:pt>
                <c:pt idx="836">
                  <c:v>38.423164</c:v>
                </c:pt>
                <c:pt idx="837">
                  <c:v>37.658463999999995</c:v>
                </c:pt>
                <c:pt idx="838">
                  <c:v>37.046096000000006</c:v>
                </c:pt>
                <c:pt idx="839">
                  <c:v>36.921896000000004</c:v>
                </c:pt>
                <c:pt idx="840">
                  <c:v>37.201720000000002</c:v>
                </c:pt>
                <c:pt idx="841">
                  <c:v>37.102076000000011</c:v>
                </c:pt>
                <c:pt idx="842">
                  <c:v>37.055672000000001</c:v>
                </c:pt>
                <c:pt idx="843">
                  <c:v>37.126612000000463</c:v>
                </c:pt>
                <c:pt idx="844">
                  <c:v>37.14714</c:v>
                </c:pt>
                <c:pt idx="845">
                  <c:v>37.185356000000013</c:v>
                </c:pt>
                <c:pt idx="846">
                  <c:v>36.869983999999995</c:v>
                </c:pt>
                <c:pt idx="847">
                  <c:v>36.666372000000663</c:v>
                </c:pt>
                <c:pt idx="848">
                  <c:v>37.151176</c:v>
                </c:pt>
                <c:pt idx="849">
                  <c:v>37.073412000000012</c:v>
                </c:pt>
                <c:pt idx="850">
                  <c:v>36.766156000000613</c:v>
                </c:pt>
                <c:pt idx="851">
                  <c:v>36.081752000000002</c:v>
                </c:pt>
                <c:pt idx="852">
                  <c:v>35.963328000000011</c:v>
                </c:pt>
                <c:pt idx="853">
                  <c:v>36.223296000000012</c:v>
                </c:pt>
                <c:pt idx="854">
                  <c:v>36.401052</c:v>
                </c:pt>
                <c:pt idx="855">
                  <c:v>36.064080000000004</c:v>
                </c:pt>
                <c:pt idx="856">
                  <c:v>35.921100000000003</c:v>
                </c:pt>
                <c:pt idx="857">
                  <c:v>35.626764000000001</c:v>
                </c:pt>
                <c:pt idx="858">
                  <c:v>35.400372000000011</c:v>
                </c:pt>
                <c:pt idx="859">
                  <c:v>35.873427999999997</c:v>
                </c:pt>
                <c:pt idx="860">
                  <c:v>35.842087999999997</c:v>
                </c:pt>
                <c:pt idx="861">
                  <c:v>35.799860000000002</c:v>
                </c:pt>
                <c:pt idx="862">
                  <c:v>35.775368000000213</c:v>
                </c:pt>
                <c:pt idx="863">
                  <c:v>35.696292000000113</c:v>
                </c:pt>
                <c:pt idx="864">
                  <c:v>35.970116000000012</c:v>
                </c:pt>
                <c:pt idx="865">
                  <c:v>36.085847999999999</c:v>
                </c:pt>
                <c:pt idx="866">
                  <c:v>35.854347999999995</c:v>
                </c:pt>
                <c:pt idx="867">
                  <c:v>36.043656000000006</c:v>
                </c:pt>
                <c:pt idx="868">
                  <c:v>35.86392</c:v>
                </c:pt>
                <c:pt idx="869">
                  <c:v>36.05592</c:v>
                </c:pt>
                <c:pt idx="870">
                  <c:v>36.126676000000003</c:v>
                </c:pt>
                <c:pt idx="871">
                  <c:v>36.069588000000003</c:v>
                </c:pt>
                <c:pt idx="872">
                  <c:v>35.821663999999998</c:v>
                </c:pt>
                <c:pt idx="873">
                  <c:v>35.540836000000006</c:v>
                </c:pt>
                <c:pt idx="874">
                  <c:v>35.791664000000004</c:v>
                </c:pt>
                <c:pt idx="875">
                  <c:v>35.630824000000004</c:v>
                </c:pt>
                <c:pt idx="876">
                  <c:v>35.441279999999999</c:v>
                </c:pt>
                <c:pt idx="877">
                  <c:v>35.659479999999995</c:v>
                </c:pt>
                <c:pt idx="878">
                  <c:v>36.303895999999995</c:v>
                </c:pt>
                <c:pt idx="879">
                  <c:v>36.19746</c:v>
                </c:pt>
                <c:pt idx="880">
                  <c:v>36.364091999999999</c:v>
                </c:pt>
                <c:pt idx="881">
                  <c:v>36.181132000000012</c:v>
                </c:pt>
                <c:pt idx="882">
                  <c:v>35.998708000000263</c:v>
                </c:pt>
                <c:pt idx="883">
                  <c:v>36.164804000000004</c:v>
                </c:pt>
                <c:pt idx="884">
                  <c:v>36.480399999999996</c:v>
                </c:pt>
                <c:pt idx="885">
                  <c:v>36.487223999999998</c:v>
                </c:pt>
                <c:pt idx="886">
                  <c:v>36.254675999999996</c:v>
                </c:pt>
                <c:pt idx="887">
                  <c:v>36.327176000000001</c:v>
                </c:pt>
                <c:pt idx="888">
                  <c:v>36.3217</c:v>
                </c:pt>
                <c:pt idx="889">
                  <c:v>36.62531200000177</c:v>
                </c:pt>
                <c:pt idx="890">
                  <c:v>37.137603999999996</c:v>
                </c:pt>
                <c:pt idx="891">
                  <c:v>36.986079999999994</c:v>
                </c:pt>
                <c:pt idx="892">
                  <c:v>36.703228000000003</c:v>
                </c:pt>
                <c:pt idx="893">
                  <c:v>36.823483999999993</c:v>
                </c:pt>
                <c:pt idx="894">
                  <c:v>37.145732000000613</c:v>
                </c:pt>
                <c:pt idx="895">
                  <c:v>36.935544</c:v>
                </c:pt>
                <c:pt idx="896">
                  <c:v>36.925932000001119</c:v>
                </c:pt>
                <c:pt idx="897">
                  <c:v>36.90278</c:v>
                </c:pt>
                <c:pt idx="898">
                  <c:v>36.893140000000002</c:v>
                </c:pt>
                <c:pt idx="899">
                  <c:v>37.025632000000513</c:v>
                </c:pt>
                <c:pt idx="900">
                  <c:v>36.809871999999999</c:v>
                </c:pt>
                <c:pt idx="901">
                  <c:v>36.995620000000002</c:v>
                </c:pt>
                <c:pt idx="902">
                  <c:v>37.010643999999999</c:v>
                </c:pt>
                <c:pt idx="903">
                  <c:v>36.850863999999945</c:v>
                </c:pt>
                <c:pt idx="904">
                  <c:v>36.910943999999994</c:v>
                </c:pt>
                <c:pt idx="905">
                  <c:v>36.887723999999999</c:v>
                </c:pt>
                <c:pt idx="906">
                  <c:v>36.305240000000005</c:v>
                </c:pt>
                <c:pt idx="907">
                  <c:v>35.303504000000004</c:v>
                </c:pt>
                <c:pt idx="908">
                  <c:v>34.635320000000213</c:v>
                </c:pt>
                <c:pt idx="909">
                  <c:v>34.706436000000011</c:v>
                </c:pt>
                <c:pt idx="910">
                  <c:v>34.102724000000002</c:v>
                </c:pt>
                <c:pt idx="911">
                  <c:v>33.475766</c:v>
                </c:pt>
                <c:pt idx="912">
                  <c:v>33.037396000000001</c:v>
                </c:pt>
                <c:pt idx="913">
                  <c:v>32.661712000000463</c:v>
                </c:pt>
                <c:pt idx="914">
                  <c:v>32.204258000000003</c:v>
                </c:pt>
                <c:pt idx="915">
                  <c:v>31.928578000000002</c:v>
                </c:pt>
                <c:pt idx="916">
                  <c:v>31.9739</c:v>
                </c:pt>
                <c:pt idx="917">
                  <c:v>32.583724000000004</c:v>
                </c:pt>
                <c:pt idx="918">
                  <c:v>33.166630000000012</c:v>
                </c:pt>
                <c:pt idx="919">
                  <c:v>33.786004000000005</c:v>
                </c:pt>
                <c:pt idx="920">
                  <c:v>34.130088000000001</c:v>
                </c:pt>
                <c:pt idx="921">
                  <c:v>34.321887999999994</c:v>
                </c:pt>
                <c:pt idx="922">
                  <c:v>34.669504000000003</c:v>
                </c:pt>
                <c:pt idx="923">
                  <c:v>35.056287999999995</c:v>
                </c:pt>
                <c:pt idx="924">
                  <c:v>35.469932000000163</c:v>
                </c:pt>
                <c:pt idx="925">
                  <c:v>35.581747999999997</c:v>
                </c:pt>
                <c:pt idx="926">
                  <c:v>35.921100000000003</c:v>
                </c:pt>
                <c:pt idx="927">
                  <c:v>35.993292000000011</c:v>
                </c:pt>
                <c:pt idx="928">
                  <c:v>36.034148000000002</c:v>
                </c:pt>
                <c:pt idx="929">
                  <c:v>35.709964000000006</c:v>
                </c:pt>
                <c:pt idx="930">
                  <c:v>35.997392000000012</c:v>
                </c:pt>
                <c:pt idx="931">
                  <c:v>36.342223999999995</c:v>
                </c:pt>
                <c:pt idx="932">
                  <c:v>36.301140000000004</c:v>
                </c:pt>
                <c:pt idx="933">
                  <c:v>35.592636000000013</c:v>
                </c:pt>
                <c:pt idx="934">
                  <c:v>35.005780000000001</c:v>
                </c:pt>
                <c:pt idx="935">
                  <c:v>34.212336000000263</c:v>
                </c:pt>
                <c:pt idx="936">
                  <c:v>33.405750000000012</c:v>
                </c:pt>
                <c:pt idx="937">
                  <c:v>32.290588000000113</c:v>
                </c:pt>
                <c:pt idx="938">
                  <c:v>31.773554000000001</c:v>
                </c:pt>
                <c:pt idx="939">
                  <c:v>31.470008</c:v>
                </c:pt>
                <c:pt idx="940">
                  <c:v>31.810587999999999</c:v>
                </c:pt>
                <c:pt idx="941">
                  <c:v>32.422120000000113</c:v>
                </c:pt>
                <c:pt idx="942">
                  <c:v>33.088267999999999</c:v>
                </c:pt>
                <c:pt idx="943">
                  <c:v>33.781843999999992</c:v>
                </c:pt>
                <c:pt idx="944">
                  <c:v>34.205424000000001</c:v>
                </c:pt>
                <c:pt idx="945">
                  <c:v>34.588812000000011</c:v>
                </c:pt>
                <c:pt idx="946">
                  <c:v>34.747476000000006</c:v>
                </c:pt>
                <c:pt idx="947">
                  <c:v>34.958256000000006</c:v>
                </c:pt>
                <c:pt idx="948">
                  <c:v>35.040223999999995</c:v>
                </c:pt>
                <c:pt idx="949">
                  <c:v>35.006108000000012</c:v>
                </c:pt>
                <c:pt idx="950">
                  <c:v>35.515300000000003</c:v>
                </c:pt>
                <c:pt idx="951">
                  <c:v>35.642100000000013</c:v>
                </c:pt>
                <c:pt idx="952">
                  <c:v>35.835628</c:v>
                </c:pt>
                <c:pt idx="953">
                  <c:v>36.150216</c:v>
                </c:pt>
                <c:pt idx="954">
                  <c:v>36.535392000000463</c:v>
                </c:pt>
                <c:pt idx="955">
                  <c:v>36.25638</c:v>
                </c:pt>
                <c:pt idx="956">
                  <c:v>35.931032000000002</c:v>
                </c:pt>
                <c:pt idx="957">
                  <c:v>35.587587999999997</c:v>
                </c:pt>
                <c:pt idx="958">
                  <c:v>35.299732000001519</c:v>
                </c:pt>
                <c:pt idx="959">
                  <c:v>35.307927999999997</c:v>
                </c:pt>
                <c:pt idx="960">
                  <c:v>35.615292000000011</c:v>
                </c:pt>
                <c:pt idx="961">
                  <c:v>34.988736000000003</c:v>
                </c:pt>
                <c:pt idx="962">
                  <c:v>34.764548000000012</c:v>
                </c:pt>
                <c:pt idx="963">
                  <c:v>34.968252000000113</c:v>
                </c:pt>
                <c:pt idx="964">
                  <c:v>35.12263200000109</c:v>
                </c:pt>
                <c:pt idx="965">
                  <c:v>35.534839999999996</c:v>
                </c:pt>
                <c:pt idx="966">
                  <c:v>35.353396000000004</c:v>
                </c:pt>
                <c:pt idx="967">
                  <c:v>34.677040000000005</c:v>
                </c:pt>
                <c:pt idx="968">
                  <c:v>33.857859999999974</c:v>
                </c:pt>
                <c:pt idx="969">
                  <c:v>33.32103</c:v>
                </c:pt>
                <c:pt idx="970">
                  <c:v>32.916912000000011</c:v>
                </c:pt>
                <c:pt idx="971">
                  <c:v>33.645180000000003</c:v>
                </c:pt>
                <c:pt idx="972">
                  <c:v>34.403324000000005</c:v>
                </c:pt>
                <c:pt idx="973">
                  <c:v>34.715320000000013</c:v>
                </c:pt>
                <c:pt idx="974">
                  <c:v>34.946387999999999</c:v>
                </c:pt>
                <c:pt idx="975">
                  <c:v>34.925868000000001</c:v>
                </c:pt>
                <c:pt idx="976">
                  <c:v>34.817875999999998</c:v>
                </c:pt>
                <c:pt idx="977">
                  <c:v>34.800140000000006</c:v>
                </c:pt>
                <c:pt idx="978">
                  <c:v>34.943663999999998</c:v>
                </c:pt>
                <c:pt idx="979">
                  <c:v>35.266036000000113</c:v>
                </c:pt>
                <c:pt idx="980">
                  <c:v>35.637087999999999</c:v>
                </c:pt>
                <c:pt idx="981">
                  <c:v>35.598960000000012</c:v>
                </c:pt>
                <c:pt idx="982">
                  <c:v>35.563492000000011</c:v>
                </c:pt>
                <c:pt idx="983">
                  <c:v>35.545728000000011</c:v>
                </c:pt>
                <c:pt idx="984">
                  <c:v>35.210052000000012</c:v>
                </c:pt>
                <c:pt idx="985">
                  <c:v>35.585028000000001</c:v>
                </c:pt>
                <c:pt idx="986">
                  <c:v>35.779960000000003</c:v>
                </c:pt>
                <c:pt idx="987">
                  <c:v>35.725476000000263</c:v>
                </c:pt>
                <c:pt idx="988">
                  <c:v>36.083691999999999</c:v>
                </c:pt>
                <c:pt idx="989">
                  <c:v>36.048340000000003</c:v>
                </c:pt>
                <c:pt idx="990">
                  <c:v>36.372588</c:v>
                </c:pt>
                <c:pt idx="991">
                  <c:v>36.703588000000003</c:v>
                </c:pt>
                <c:pt idx="992">
                  <c:v>36.306912000000011</c:v>
                </c:pt>
                <c:pt idx="993">
                  <c:v>36.283796000000002</c:v>
                </c:pt>
                <c:pt idx="994">
                  <c:v>36.800623999999999</c:v>
                </c:pt>
                <c:pt idx="995">
                  <c:v>36.725460000000012</c:v>
                </c:pt>
                <c:pt idx="996">
                  <c:v>36.315079999999995</c:v>
                </c:pt>
                <c:pt idx="997">
                  <c:v>36.784196000000001</c:v>
                </c:pt>
                <c:pt idx="998">
                  <c:v>36.699488000000002</c:v>
                </c:pt>
                <c:pt idx="999">
                  <c:v>35.676428000000001</c:v>
                </c:pt>
                <c:pt idx="1000">
                  <c:v>34.790244000000001</c:v>
                </c:pt>
                <c:pt idx="1001">
                  <c:v>34.289348000000011</c:v>
                </c:pt>
                <c:pt idx="1002">
                  <c:v>34.142772000000313</c:v>
                </c:pt>
                <c:pt idx="1003">
                  <c:v>34.123568000000013</c:v>
                </c:pt>
                <c:pt idx="1004">
                  <c:v>34.776576000000013</c:v>
                </c:pt>
                <c:pt idx="1005">
                  <c:v>35.409056</c:v>
                </c:pt>
                <c:pt idx="1006">
                  <c:v>35.619120000000002</c:v>
                </c:pt>
                <c:pt idx="1007">
                  <c:v>36.064672000000002</c:v>
                </c:pt>
                <c:pt idx="1008">
                  <c:v>35.972083999999995</c:v>
                </c:pt>
                <c:pt idx="1009">
                  <c:v>35.410436000000004</c:v>
                </c:pt>
                <c:pt idx="1010">
                  <c:v>34.720500000000413</c:v>
                </c:pt>
                <c:pt idx="1011">
                  <c:v>33.965956000000013</c:v>
                </c:pt>
                <c:pt idx="1012">
                  <c:v>33.253443999999995</c:v>
                </c:pt>
                <c:pt idx="1013">
                  <c:v>33.236930000000363</c:v>
                </c:pt>
                <c:pt idx="1014">
                  <c:v>33.614708</c:v>
                </c:pt>
                <c:pt idx="1015">
                  <c:v>33.891936000000001</c:v>
                </c:pt>
                <c:pt idx="1016">
                  <c:v>34.712308000000213</c:v>
                </c:pt>
                <c:pt idx="1017">
                  <c:v>35.144232000000002</c:v>
                </c:pt>
                <c:pt idx="1018">
                  <c:v>35.340776000000005</c:v>
                </c:pt>
                <c:pt idx="1019">
                  <c:v>35.303932000000003</c:v>
                </c:pt>
                <c:pt idx="1020">
                  <c:v>35.484063999999996</c:v>
                </c:pt>
                <c:pt idx="1021">
                  <c:v>35.535892000000011</c:v>
                </c:pt>
                <c:pt idx="1022">
                  <c:v>35.744552000000013</c:v>
                </c:pt>
                <c:pt idx="1023">
                  <c:v>35.818092</c:v>
                </c:pt>
                <c:pt idx="1024">
                  <c:v>35.958443999999993</c:v>
                </c:pt>
                <c:pt idx="1025">
                  <c:v>36.102804000000006</c:v>
                </c:pt>
                <c:pt idx="1026">
                  <c:v>36.425972000000463</c:v>
                </c:pt>
                <c:pt idx="1027">
                  <c:v>36.876247999999997</c:v>
                </c:pt>
                <c:pt idx="1028">
                  <c:v>37.225692000000613</c:v>
                </c:pt>
                <c:pt idx="1029">
                  <c:v>37.217560000000006</c:v>
                </c:pt>
                <c:pt idx="1030">
                  <c:v>36.947251999999999</c:v>
                </c:pt>
                <c:pt idx="1031">
                  <c:v>36.02008</c:v>
                </c:pt>
                <c:pt idx="1032">
                  <c:v>35.051732000000001</c:v>
                </c:pt>
                <c:pt idx="1033">
                  <c:v>34.121308000000013</c:v>
                </c:pt>
                <c:pt idx="1034">
                  <c:v>33.413413999999996</c:v>
                </c:pt>
                <c:pt idx="1035">
                  <c:v>32.907578000000001</c:v>
                </c:pt>
                <c:pt idx="1036">
                  <c:v>32.843275999999996</c:v>
                </c:pt>
                <c:pt idx="1037">
                  <c:v>32.716083999999995</c:v>
                </c:pt>
                <c:pt idx="1038">
                  <c:v>32.594174000000002</c:v>
                </c:pt>
                <c:pt idx="1039">
                  <c:v>32.273690000000002</c:v>
                </c:pt>
                <c:pt idx="1040">
                  <c:v>31.93637</c:v>
                </c:pt>
                <c:pt idx="1041">
                  <c:v>31.93637</c:v>
                </c:pt>
                <c:pt idx="1042">
                  <c:v>32.750247999999999</c:v>
                </c:pt>
                <c:pt idx="1043">
                  <c:v>33.682528000000012</c:v>
                </c:pt>
                <c:pt idx="1044">
                  <c:v>34.592388000000113</c:v>
                </c:pt>
                <c:pt idx="1045">
                  <c:v>35.414923999999999</c:v>
                </c:pt>
                <c:pt idx="1046">
                  <c:v>36.180708000000003</c:v>
                </c:pt>
                <c:pt idx="1047">
                  <c:v>36.945904000000006</c:v>
                </c:pt>
                <c:pt idx="1048">
                  <c:v>37.517543999999994</c:v>
                </c:pt>
                <c:pt idx="1049">
                  <c:v>36.980043999999999</c:v>
                </c:pt>
                <c:pt idx="1050">
                  <c:v>36.152116000000063</c:v>
                </c:pt>
                <c:pt idx="1051">
                  <c:v>35.309799999999996</c:v>
                </c:pt>
                <c:pt idx="1052">
                  <c:v>35.003876000000005</c:v>
                </c:pt>
                <c:pt idx="1053">
                  <c:v>35.484483999999945</c:v>
                </c:pt>
                <c:pt idx="1054">
                  <c:v>35.260696000000003</c:v>
                </c:pt>
                <c:pt idx="1055">
                  <c:v>34.982083999999993</c:v>
                </c:pt>
                <c:pt idx="1056">
                  <c:v>34.588260000000005</c:v>
                </c:pt>
                <c:pt idx="1057">
                  <c:v>34.392580000000002</c:v>
                </c:pt>
                <c:pt idx="1058">
                  <c:v>33.843012000000002</c:v>
                </c:pt>
                <c:pt idx="1059">
                  <c:v>33.416201999999998</c:v>
                </c:pt>
                <c:pt idx="1060">
                  <c:v>33.911595999999996</c:v>
                </c:pt>
                <c:pt idx="1061">
                  <c:v>34.002100000000013</c:v>
                </c:pt>
                <c:pt idx="1062">
                  <c:v>33.974671999999998</c:v>
                </c:pt>
                <c:pt idx="1063">
                  <c:v>34.532184000000001</c:v>
                </c:pt>
                <c:pt idx="1064">
                  <c:v>35.282528000000013</c:v>
                </c:pt>
                <c:pt idx="1065">
                  <c:v>36.124900000000011</c:v>
                </c:pt>
                <c:pt idx="1066">
                  <c:v>36.915803999999994</c:v>
                </c:pt>
                <c:pt idx="1067">
                  <c:v>37.366203999999996</c:v>
                </c:pt>
                <c:pt idx="1068">
                  <c:v>36.731396000000011</c:v>
                </c:pt>
                <c:pt idx="1069">
                  <c:v>35.844411999999998</c:v>
                </c:pt>
                <c:pt idx="1070">
                  <c:v>35.178748000000013</c:v>
                </c:pt>
                <c:pt idx="1071">
                  <c:v>34.727776000000013</c:v>
                </c:pt>
                <c:pt idx="1072">
                  <c:v>34.210408000000001</c:v>
                </c:pt>
                <c:pt idx="1073">
                  <c:v>34.507540000000006</c:v>
                </c:pt>
                <c:pt idx="1074">
                  <c:v>35.297540000000012</c:v>
                </c:pt>
                <c:pt idx="1075">
                  <c:v>35.733996000000012</c:v>
                </c:pt>
                <c:pt idx="1076">
                  <c:v>35.996932000000363</c:v>
                </c:pt>
                <c:pt idx="1077">
                  <c:v>35.852576000000006</c:v>
                </c:pt>
                <c:pt idx="1078">
                  <c:v>36.030968000000001</c:v>
                </c:pt>
                <c:pt idx="1079">
                  <c:v>36.251463999999999</c:v>
                </c:pt>
                <c:pt idx="1080">
                  <c:v>36.207920000000001</c:v>
                </c:pt>
                <c:pt idx="1081">
                  <c:v>35.766712000001441</c:v>
                </c:pt>
                <c:pt idx="1082">
                  <c:v>35.111847999999995</c:v>
                </c:pt>
                <c:pt idx="1083">
                  <c:v>34.071996000000006</c:v>
                </c:pt>
                <c:pt idx="1084">
                  <c:v>33.245778000000413</c:v>
                </c:pt>
                <c:pt idx="1085">
                  <c:v>32.813205999999994</c:v>
                </c:pt>
                <c:pt idx="1086">
                  <c:v>33.215538000000613</c:v>
                </c:pt>
                <c:pt idx="1087">
                  <c:v>33.572708000000013</c:v>
                </c:pt>
                <c:pt idx="1088">
                  <c:v>33.832072000000011</c:v>
                </c:pt>
                <c:pt idx="1089">
                  <c:v>34.120000000000012</c:v>
                </c:pt>
                <c:pt idx="1090">
                  <c:v>34.458247999999998</c:v>
                </c:pt>
                <c:pt idx="1091">
                  <c:v>34.720988000000013</c:v>
                </c:pt>
                <c:pt idx="1092">
                  <c:v>34.946552000000011</c:v>
                </c:pt>
                <c:pt idx="1093">
                  <c:v>35.252532000000613</c:v>
                </c:pt>
                <c:pt idx="1094">
                  <c:v>35.592208000000063</c:v>
                </c:pt>
                <c:pt idx="1095">
                  <c:v>35.853891999999995</c:v>
                </c:pt>
                <c:pt idx="1096">
                  <c:v>36.081360000000004</c:v>
                </c:pt>
                <c:pt idx="1097">
                  <c:v>35.849823999999998</c:v>
                </c:pt>
                <c:pt idx="1098">
                  <c:v>35.785828000000002</c:v>
                </c:pt>
                <c:pt idx="1099">
                  <c:v>36.094964000000004</c:v>
                </c:pt>
                <c:pt idx="1100">
                  <c:v>35.766712000001441</c:v>
                </c:pt>
                <c:pt idx="1101">
                  <c:v>35.170552000000313</c:v>
                </c:pt>
                <c:pt idx="1102">
                  <c:v>34.797520000000013</c:v>
                </c:pt>
                <c:pt idx="1103">
                  <c:v>35.335764000000005</c:v>
                </c:pt>
                <c:pt idx="1104">
                  <c:v>35.480360000000005</c:v>
                </c:pt>
                <c:pt idx="1105">
                  <c:v>35.842940000000006</c:v>
                </c:pt>
                <c:pt idx="1106">
                  <c:v>36.120740000000012</c:v>
                </c:pt>
                <c:pt idx="1107">
                  <c:v>36.176508000000013</c:v>
                </c:pt>
                <c:pt idx="1108">
                  <c:v>36.131623999999995</c:v>
                </c:pt>
                <c:pt idx="1109">
                  <c:v>36.327996000000006</c:v>
                </c:pt>
                <c:pt idx="1110">
                  <c:v>36.42511600000109</c:v>
                </c:pt>
                <c:pt idx="1111">
                  <c:v>36.215952000000463</c:v>
                </c:pt>
                <c:pt idx="1112">
                  <c:v>36.293728000000463</c:v>
                </c:pt>
                <c:pt idx="1113">
                  <c:v>36.720444000000001</c:v>
                </c:pt>
                <c:pt idx="1114">
                  <c:v>36.880312000000011</c:v>
                </c:pt>
                <c:pt idx="1115">
                  <c:v>37.188860000000005</c:v>
                </c:pt>
                <c:pt idx="1116">
                  <c:v>37.434396</c:v>
                </c:pt>
                <c:pt idx="1117">
                  <c:v>36.880312000000011</c:v>
                </c:pt>
                <c:pt idx="1118">
                  <c:v>36.310187999999997</c:v>
                </c:pt>
                <c:pt idx="1119">
                  <c:v>36.200972000000213</c:v>
                </c:pt>
                <c:pt idx="1120">
                  <c:v>36.259532000000213</c:v>
                </c:pt>
                <c:pt idx="1121">
                  <c:v>36.277204000000005</c:v>
                </c:pt>
                <c:pt idx="1122">
                  <c:v>36.265008000000513</c:v>
                </c:pt>
                <c:pt idx="1123">
                  <c:v>35.727080000000001</c:v>
                </c:pt>
                <c:pt idx="1124">
                  <c:v>35.403943999999996</c:v>
                </c:pt>
                <c:pt idx="1125">
                  <c:v>35.517167999999998</c:v>
                </c:pt>
                <c:pt idx="1126">
                  <c:v>35.468028000000011</c:v>
                </c:pt>
                <c:pt idx="1127">
                  <c:v>35.371227999999995</c:v>
                </c:pt>
                <c:pt idx="1128">
                  <c:v>35.110467999999997</c:v>
                </c:pt>
                <c:pt idx="1129">
                  <c:v>34.807152000000002</c:v>
                </c:pt>
                <c:pt idx="1130">
                  <c:v>35.012104000000001</c:v>
                </c:pt>
                <c:pt idx="1131">
                  <c:v>35.223752000001326</c:v>
                </c:pt>
                <c:pt idx="1132">
                  <c:v>35.196480000000001</c:v>
                </c:pt>
                <c:pt idx="1133">
                  <c:v>35.00938</c:v>
                </c:pt>
                <c:pt idx="1134">
                  <c:v>34.992996000000012</c:v>
                </c:pt>
                <c:pt idx="1135">
                  <c:v>35.200576000000012</c:v>
                </c:pt>
                <c:pt idx="1136">
                  <c:v>35.364343999999996</c:v>
                </c:pt>
                <c:pt idx="1137">
                  <c:v>35.117320000000007</c:v>
                </c:pt>
                <c:pt idx="1138">
                  <c:v>34.292660000000012</c:v>
                </c:pt>
                <c:pt idx="1139">
                  <c:v>34.121376000000012</c:v>
                </c:pt>
                <c:pt idx="1140">
                  <c:v>34.277552000000163</c:v>
                </c:pt>
                <c:pt idx="1141">
                  <c:v>34.920560000000002</c:v>
                </c:pt>
                <c:pt idx="1142">
                  <c:v>35.841595999999996</c:v>
                </c:pt>
                <c:pt idx="1143">
                  <c:v>36.464763999999995</c:v>
                </c:pt>
                <c:pt idx="1144">
                  <c:v>36.548216000000011</c:v>
                </c:pt>
                <c:pt idx="1145">
                  <c:v>36.52221200000114</c:v>
                </c:pt>
                <c:pt idx="1146">
                  <c:v>36.806528</c:v>
                </c:pt>
                <c:pt idx="1147">
                  <c:v>36.63026</c:v>
                </c:pt>
                <c:pt idx="1148">
                  <c:v>35.772124000000012</c:v>
                </c:pt>
                <c:pt idx="1149">
                  <c:v>35.115912000000463</c:v>
                </c:pt>
                <c:pt idx="1150">
                  <c:v>34.534936000000002</c:v>
                </c:pt>
                <c:pt idx="1151">
                  <c:v>33.817063999999974</c:v>
                </c:pt>
                <c:pt idx="1152">
                  <c:v>33.497287999999998</c:v>
                </c:pt>
                <c:pt idx="1153">
                  <c:v>33.955600000000004</c:v>
                </c:pt>
                <c:pt idx="1154">
                  <c:v>34.272080000000003</c:v>
                </c:pt>
                <c:pt idx="1155">
                  <c:v>34.663536000000263</c:v>
                </c:pt>
                <c:pt idx="1156">
                  <c:v>34.816695999999993</c:v>
                </c:pt>
                <c:pt idx="1157">
                  <c:v>35.215624000000005</c:v>
                </c:pt>
                <c:pt idx="1158">
                  <c:v>34.992996000000012</c:v>
                </c:pt>
                <c:pt idx="1159">
                  <c:v>34.785232000000263</c:v>
                </c:pt>
                <c:pt idx="1160">
                  <c:v>35.018924000000005</c:v>
                </c:pt>
                <c:pt idx="1161">
                  <c:v>35.357591999999997</c:v>
                </c:pt>
                <c:pt idx="1162">
                  <c:v>35.349363999999994</c:v>
                </c:pt>
                <c:pt idx="1163">
                  <c:v>35.270200000000003</c:v>
                </c:pt>
                <c:pt idx="1164">
                  <c:v>35.014823999999997</c:v>
                </c:pt>
                <c:pt idx="1165">
                  <c:v>35.238832000000563</c:v>
                </c:pt>
                <c:pt idx="1166">
                  <c:v>35.737996000000003</c:v>
                </c:pt>
                <c:pt idx="1167">
                  <c:v>36.040407999999999</c:v>
                </c:pt>
                <c:pt idx="1168">
                  <c:v>35.589388</c:v>
                </c:pt>
                <c:pt idx="1169">
                  <c:v>34.878212000000012</c:v>
                </c:pt>
                <c:pt idx="1170">
                  <c:v>34.063863999999995</c:v>
                </c:pt>
                <c:pt idx="1171">
                  <c:v>33.844455999999994</c:v>
                </c:pt>
                <c:pt idx="1172">
                  <c:v>33.538502000000413</c:v>
                </c:pt>
                <c:pt idx="1173">
                  <c:v>33.361259999999994</c:v>
                </c:pt>
                <c:pt idx="1174">
                  <c:v>33.063080000000006</c:v>
                </c:pt>
                <c:pt idx="1175">
                  <c:v>32.140724000000006</c:v>
                </c:pt>
                <c:pt idx="1176">
                  <c:v>31.677018000000135</c:v>
                </c:pt>
                <c:pt idx="1177">
                  <c:v>31.222147999999589</c:v>
                </c:pt>
                <c:pt idx="1178">
                  <c:v>30.67705800000067</c:v>
                </c:pt>
                <c:pt idx="1179">
                  <c:v>30.365523999999589</c:v>
                </c:pt>
                <c:pt idx="1180">
                  <c:v>30.256591999999987</c:v>
                </c:pt>
                <c:pt idx="1181">
                  <c:v>30.017820000000135</c:v>
                </c:pt>
                <c:pt idx="1182">
                  <c:v>29.863535999999989</c:v>
                </c:pt>
                <c:pt idx="1183">
                  <c:v>30.178363999999988</c:v>
                </c:pt>
                <c:pt idx="1184">
                  <c:v>30.830459999999999</c:v>
                </c:pt>
                <c:pt idx="1185">
                  <c:v>31.494893999999999</c:v>
                </c:pt>
                <c:pt idx="1186">
                  <c:v>31.290906</c:v>
                </c:pt>
                <c:pt idx="1187">
                  <c:v>30.944125999999986</c:v>
                </c:pt>
                <c:pt idx="1188">
                  <c:v>30.653455999999998</c:v>
                </c:pt>
                <c:pt idx="1189">
                  <c:v>30.329485999999999</c:v>
                </c:pt>
                <c:pt idx="1190">
                  <c:v>29.902875999999999</c:v>
                </c:pt>
                <c:pt idx="1191">
                  <c:v>29.456914000000001</c:v>
                </c:pt>
                <c:pt idx="1192">
                  <c:v>29.790585999999987</c:v>
                </c:pt>
                <c:pt idx="1193">
                  <c:v>30.581469999999989</c:v>
                </c:pt>
                <c:pt idx="1194">
                  <c:v>31.395029999999789</c:v>
                </c:pt>
                <c:pt idx="1195">
                  <c:v>31.975964000000001</c:v>
                </c:pt>
                <c:pt idx="1196">
                  <c:v>31.911484000000005</c:v>
                </c:pt>
                <c:pt idx="1197">
                  <c:v>31.554455999999998</c:v>
                </c:pt>
                <c:pt idx="1198">
                  <c:v>31.085527999999435</c:v>
                </c:pt>
                <c:pt idx="1199">
                  <c:v>30.832228000000001</c:v>
                </c:pt>
                <c:pt idx="1200">
                  <c:v>30.962165999999989</c:v>
                </c:pt>
                <c:pt idx="1201">
                  <c:v>31.479374</c:v>
                </c:pt>
                <c:pt idx="1202">
                  <c:v>32.145210000000013</c:v>
                </c:pt>
                <c:pt idx="1203">
                  <c:v>32.615200000000002</c:v>
                </c:pt>
                <c:pt idx="1204">
                  <c:v>32.600132000000563</c:v>
                </c:pt>
                <c:pt idx="1205">
                  <c:v>32.923138000000463</c:v>
                </c:pt>
                <c:pt idx="1206">
                  <c:v>33.336326</c:v>
                </c:pt>
                <c:pt idx="1207">
                  <c:v>33.455841999999997</c:v>
                </c:pt>
                <c:pt idx="1208">
                  <c:v>33.514945999999995</c:v>
                </c:pt>
                <c:pt idx="1209">
                  <c:v>33.770276000000003</c:v>
                </c:pt>
                <c:pt idx="1210">
                  <c:v>34.028184000000003</c:v>
                </c:pt>
                <c:pt idx="1211">
                  <c:v>34.226920000000113</c:v>
                </c:pt>
                <c:pt idx="1212">
                  <c:v>34.608972000000463</c:v>
                </c:pt>
                <c:pt idx="1213">
                  <c:v>35.079300000000003</c:v>
                </c:pt>
                <c:pt idx="1214">
                  <c:v>35.306096000000004</c:v>
                </c:pt>
                <c:pt idx="1215">
                  <c:v>35.054747999999996</c:v>
                </c:pt>
                <c:pt idx="1216">
                  <c:v>34.691496000000001</c:v>
                </c:pt>
                <c:pt idx="1217">
                  <c:v>34.467067999999998</c:v>
                </c:pt>
                <c:pt idx="1218">
                  <c:v>34.423248000000001</c:v>
                </c:pt>
                <c:pt idx="1219">
                  <c:v>34.467067999999998</c:v>
                </c:pt>
                <c:pt idx="1220">
                  <c:v>34.071076000000005</c:v>
                </c:pt>
                <c:pt idx="1221">
                  <c:v>33.914771999999999</c:v>
                </c:pt>
                <c:pt idx="1222">
                  <c:v>33.829712000000313</c:v>
                </c:pt>
                <c:pt idx="1223">
                  <c:v>34.157483999999997</c:v>
                </c:pt>
                <c:pt idx="1224">
                  <c:v>34.554703999999994</c:v>
                </c:pt>
                <c:pt idx="1225">
                  <c:v>34.775000000000013</c:v>
                </c:pt>
                <c:pt idx="1226">
                  <c:v>34.669600000000003</c:v>
                </c:pt>
                <c:pt idx="1227">
                  <c:v>34.591632000000011</c:v>
                </c:pt>
                <c:pt idx="1228">
                  <c:v>34.584756000000006</c:v>
                </c:pt>
                <c:pt idx="1229">
                  <c:v>34.495808000000011</c:v>
                </c:pt>
                <c:pt idx="1230">
                  <c:v>34.517732000000002</c:v>
                </c:pt>
                <c:pt idx="1231">
                  <c:v>34.899416000000002</c:v>
                </c:pt>
                <c:pt idx="1232">
                  <c:v>34.908988000000001</c:v>
                </c:pt>
                <c:pt idx="1233">
                  <c:v>34.951332000000001</c:v>
                </c:pt>
                <c:pt idx="1234">
                  <c:v>34.900796</c:v>
                </c:pt>
                <c:pt idx="1235">
                  <c:v>35.347495999999992</c:v>
                </c:pt>
                <c:pt idx="1236">
                  <c:v>35.819459999999999</c:v>
                </c:pt>
                <c:pt idx="1237">
                  <c:v>36.015656</c:v>
                </c:pt>
                <c:pt idx="1238">
                  <c:v>36.030636000000001</c:v>
                </c:pt>
                <c:pt idx="1239">
                  <c:v>36.185852000000011</c:v>
                </c:pt>
                <c:pt idx="1240">
                  <c:v>36.055132000000263</c:v>
                </c:pt>
                <c:pt idx="1241">
                  <c:v>35.702196000000313</c:v>
                </c:pt>
                <c:pt idx="1242">
                  <c:v>34.975916000000012</c:v>
                </c:pt>
                <c:pt idx="1243">
                  <c:v>34.113640000000004</c:v>
                </c:pt>
                <c:pt idx="1244">
                  <c:v>34.194512000001119</c:v>
                </c:pt>
                <c:pt idx="1245">
                  <c:v>34.878867999999997</c:v>
                </c:pt>
                <c:pt idx="1246">
                  <c:v>35.361132000000012</c:v>
                </c:pt>
                <c:pt idx="1247">
                  <c:v>35.430760000000006</c:v>
                </c:pt>
                <c:pt idx="1248">
                  <c:v>35.428004000000001</c:v>
                </c:pt>
                <c:pt idx="1249">
                  <c:v>35.433447999999999</c:v>
                </c:pt>
                <c:pt idx="1250">
                  <c:v>35.518120000000003</c:v>
                </c:pt>
                <c:pt idx="1251">
                  <c:v>35.890348000000003</c:v>
                </c:pt>
                <c:pt idx="1252">
                  <c:v>35.927096000000006</c:v>
                </c:pt>
                <c:pt idx="1253">
                  <c:v>35.959756000000006</c:v>
                </c:pt>
                <c:pt idx="1254">
                  <c:v>35.800383999999994</c:v>
                </c:pt>
                <c:pt idx="1255">
                  <c:v>35.438924</c:v>
                </c:pt>
                <c:pt idx="1256">
                  <c:v>35.410299999999999</c:v>
                </c:pt>
                <c:pt idx="1257">
                  <c:v>35.580800000000004</c:v>
                </c:pt>
                <c:pt idx="1258">
                  <c:v>35.452556000000001</c:v>
                </c:pt>
                <c:pt idx="1259">
                  <c:v>35.212348000000013</c:v>
                </c:pt>
                <c:pt idx="1260">
                  <c:v>35.28472</c:v>
                </c:pt>
                <c:pt idx="1261">
                  <c:v>35.534447999999998</c:v>
                </c:pt>
                <c:pt idx="1262">
                  <c:v>35.606760000000001</c:v>
                </c:pt>
                <c:pt idx="1263">
                  <c:v>35.403483999999999</c:v>
                </c:pt>
                <c:pt idx="1264">
                  <c:v>35.473043999999994</c:v>
                </c:pt>
                <c:pt idx="1265">
                  <c:v>35.490820000000006</c:v>
                </c:pt>
                <c:pt idx="1266">
                  <c:v>35.456095999999995</c:v>
                </c:pt>
                <c:pt idx="1267">
                  <c:v>35.675740000000012</c:v>
                </c:pt>
                <c:pt idx="1268">
                  <c:v>35.31832</c:v>
                </c:pt>
                <c:pt idx="1269">
                  <c:v>34.856483999999945</c:v>
                </c:pt>
                <c:pt idx="1270">
                  <c:v>35.233652000000063</c:v>
                </c:pt>
                <c:pt idx="1271">
                  <c:v>35.836580000000005</c:v>
                </c:pt>
                <c:pt idx="1272">
                  <c:v>35.813399999999994</c:v>
                </c:pt>
                <c:pt idx="1273">
                  <c:v>35.058780000000006</c:v>
                </c:pt>
                <c:pt idx="1274">
                  <c:v>34.872936000000003</c:v>
                </c:pt>
                <c:pt idx="1275">
                  <c:v>34.779924000000001</c:v>
                </c:pt>
                <c:pt idx="1276">
                  <c:v>34.621228000000002</c:v>
                </c:pt>
                <c:pt idx="1277">
                  <c:v>34.544639999999994</c:v>
                </c:pt>
                <c:pt idx="1278">
                  <c:v>34.462448000000002</c:v>
                </c:pt>
                <c:pt idx="1279">
                  <c:v>34.141947999999999</c:v>
                </c:pt>
                <c:pt idx="1280">
                  <c:v>34.221416000000012</c:v>
                </c:pt>
                <c:pt idx="1281">
                  <c:v>34.607560000000007</c:v>
                </c:pt>
                <c:pt idx="1282">
                  <c:v>35.117547999999999</c:v>
                </c:pt>
                <c:pt idx="1283">
                  <c:v>34.879752000000003</c:v>
                </c:pt>
                <c:pt idx="1284">
                  <c:v>34.535036000000012</c:v>
                </c:pt>
                <c:pt idx="1285">
                  <c:v>35.027380000000001</c:v>
                </c:pt>
                <c:pt idx="1286">
                  <c:v>35.221328000000113</c:v>
                </c:pt>
                <c:pt idx="1287">
                  <c:v>35.348352000000013</c:v>
                </c:pt>
                <c:pt idx="1288">
                  <c:v>35.374243999999997</c:v>
                </c:pt>
                <c:pt idx="1289">
                  <c:v>35.260956000000213</c:v>
                </c:pt>
                <c:pt idx="1290">
                  <c:v>35.228208000000613</c:v>
                </c:pt>
                <c:pt idx="1291">
                  <c:v>34.935804000000005</c:v>
                </c:pt>
                <c:pt idx="1292">
                  <c:v>34.755340000000011</c:v>
                </c:pt>
                <c:pt idx="1293">
                  <c:v>35.00414</c:v>
                </c:pt>
                <c:pt idx="1294">
                  <c:v>35.080643999999999</c:v>
                </c:pt>
                <c:pt idx="1295">
                  <c:v>35.25414</c:v>
                </c:pt>
                <c:pt idx="1296">
                  <c:v>35.557127999999999</c:v>
                </c:pt>
                <c:pt idx="1297">
                  <c:v>35.723472000000363</c:v>
                </c:pt>
                <c:pt idx="1298">
                  <c:v>35.865232000000013</c:v>
                </c:pt>
                <c:pt idx="1299">
                  <c:v>36.068144000000011</c:v>
                </c:pt>
                <c:pt idx="1300">
                  <c:v>36.075000000000003</c:v>
                </c:pt>
                <c:pt idx="1301">
                  <c:v>35.656692</c:v>
                </c:pt>
                <c:pt idx="1302">
                  <c:v>35.484783999999998</c:v>
                </c:pt>
                <c:pt idx="1303">
                  <c:v>35.155768000000002</c:v>
                </c:pt>
                <c:pt idx="1304">
                  <c:v>34.129204000000001</c:v>
                </c:pt>
                <c:pt idx="1305">
                  <c:v>33.301567999999996</c:v>
                </c:pt>
                <c:pt idx="1306">
                  <c:v>32.736362000000113</c:v>
                </c:pt>
                <c:pt idx="1307">
                  <c:v>32.498138000001305</c:v>
                </c:pt>
                <c:pt idx="1308">
                  <c:v>32.343283999999997</c:v>
                </c:pt>
                <c:pt idx="1309">
                  <c:v>32.174681999999997</c:v>
                </c:pt>
                <c:pt idx="1310">
                  <c:v>31.783605999999889</c:v>
                </c:pt>
                <c:pt idx="1311">
                  <c:v>31.326072</c:v>
                </c:pt>
                <c:pt idx="1312">
                  <c:v>31.022010000000002</c:v>
                </c:pt>
                <c:pt idx="1313">
                  <c:v>30.844373999999988</c:v>
                </c:pt>
                <c:pt idx="1314">
                  <c:v>30.902221999999789</c:v>
                </c:pt>
                <c:pt idx="1315">
                  <c:v>31.675152000000001</c:v>
                </c:pt>
                <c:pt idx="1316">
                  <c:v>32.351505999999993</c:v>
                </c:pt>
                <c:pt idx="1317">
                  <c:v>32.884123999999993</c:v>
                </c:pt>
                <c:pt idx="1318">
                  <c:v>33.206726000000003</c:v>
                </c:pt>
                <c:pt idx="1319">
                  <c:v>33.319423999999998</c:v>
                </c:pt>
                <c:pt idx="1320">
                  <c:v>33.309855999999996</c:v>
                </c:pt>
                <c:pt idx="1321">
                  <c:v>33.407356</c:v>
                </c:pt>
                <c:pt idx="1322">
                  <c:v>33.580472</c:v>
                </c:pt>
                <c:pt idx="1323">
                  <c:v>33.911199999999994</c:v>
                </c:pt>
                <c:pt idx="1324">
                  <c:v>34.120948000000013</c:v>
                </c:pt>
                <c:pt idx="1325">
                  <c:v>34.416863999999997</c:v>
                </c:pt>
                <c:pt idx="1326">
                  <c:v>34.540079999999996</c:v>
                </c:pt>
                <c:pt idx="1327">
                  <c:v>34.728892000000513</c:v>
                </c:pt>
                <c:pt idx="1328">
                  <c:v>34.872440000000005</c:v>
                </c:pt>
                <c:pt idx="1329">
                  <c:v>35.424332000000113</c:v>
                </c:pt>
                <c:pt idx="1330">
                  <c:v>35.589423999999994</c:v>
                </c:pt>
                <c:pt idx="1331">
                  <c:v>35.317859999999975</c:v>
                </c:pt>
                <c:pt idx="1332">
                  <c:v>35.227720000000012</c:v>
                </c:pt>
                <c:pt idx="1333">
                  <c:v>35.117124000000004</c:v>
                </c:pt>
                <c:pt idx="1334">
                  <c:v>35.103424000000004</c:v>
                </c:pt>
                <c:pt idx="1335">
                  <c:v>35.246828000000001</c:v>
                </c:pt>
                <c:pt idx="1336">
                  <c:v>35.197132000001154</c:v>
                </c:pt>
                <c:pt idx="1337">
                  <c:v>34.534020000000005</c:v>
                </c:pt>
                <c:pt idx="1338">
                  <c:v>34.584619999999994</c:v>
                </c:pt>
                <c:pt idx="1339">
                  <c:v>34.963496000000006</c:v>
                </c:pt>
                <c:pt idx="1340">
                  <c:v>35.015447999999999</c:v>
                </c:pt>
                <c:pt idx="1341">
                  <c:v>35.160224000000007</c:v>
                </c:pt>
                <c:pt idx="1342">
                  <c:v>35.172584000000001</c:v>
                </c:pt>
                <c:pt idx="1343">
                  <c:v>35.404636000000004</c:v>
                </c:pt>
                <c:pt idx="1344">
                  <c:v>35.332352000000213</c:v>
                </c:pt>
                <c:pt idx="1345">
                  <c:v>35.296820000000011</c:v>
                </c:pt>
                <c:pt idx="1346">
                  <c:v>35.351399999999998</c:v>
                </c:pt>
                <c:pt idx="1347">
                  <c:v>34.990832000000012</c:v>
                </c:pt>
                <c:pt idx="1348">
                  <c:v>35.096052000000213</c:v>
                </c:pt>
                <c:pt idx="1349">
                  <c:v>35.115192000000263</c:v>
                </c:pt>
                <c:pt idx="1350">
                  <c:v>34.994963999999996</c:v>
                </c:pt>
                <c:pt idx="1351">
                  <c:v>34.858252</c:v>
                </c:pt>
                <c:pt idx="1352">
                  <c:v>34.705028000000013</c:v>
                </c:pt>
                <c:pt idx="1353">
                  <c:v>34.339552000000012</c:v>
                </c:pt>
                <c:pt idx="1354">
                  <c:v>34.349120000000006</c:v>
                </c:pt>
                <c:pt idx="1355">
                  <c:v>34.450483999999975</c:v>
                </c:pt>
                <c:pt idx="1356">
                  <c:v>34.725580000000313</c:v>
                </c:pt>
                <c:pt idx="1357">
                  <c:v>35.302292000000001</c:v>
                </c:pt>
                <c:pt idx="1358">
                  <c:v>35.655676</c:v>
                </c:pt>
                <c:pt idx="1359">
                  <c:v>35.841103999999994</c:v>
                </c:pt>
                <c:pt idx="1360">
                  <c:v>35.990996000000003</c:v>
                </c:pt>
                <c:pt idx="1361">
                  <c:v>35.965100000000113</c:v>
                </c:pt>
                <c:pt idx="1362">
                  <c:v>35.749732000000463</c:v>
                </c:pt>
                <c:pt idx="1363">
                  <c:v>35.756584000000004</c:v>
                </c:pt>
                <c:pt idx="1364">
                  <c:v>35.757895999999995</c:v>
                </c:pt>
                <c:pt idx="1365">
                  <c:v>35.707504</c:v>
                </c:pt>
                <c:pt idx="1366">
                  <c:v>35.973232000000003</c:v>
                </c:pt>
                <c:pt idx="1367">
                  <c:v>36.015524000000006</c:v>
                </c:pt>
                <c:pt idx="1368">
                  <c:v>35.931063999999999</c:v>
                </c:pt>
                <c:pt idx="1369">
                  <c:v>35.797500000000063</c:v>
                </c:pt>
                <c:pt idx="1370">
                  <c:v>35.571128000000002</c:v>
                </c:pt>
                <c:pt idx="1371">
                  <c:v>35.808384000000004</c:v>
                </c:pt>
                <c:pt idx="1372">
                  <c:v>36.230580000000003</c:v>
                </c:pt>
                <c:pt idx="1373">
                  <c:v>36.305432000000003</c:v>
                </c:pt>
                <c:pt idx="1374">
                  <c:v>35.766156000000613</c:v>
                </c:pt>
                <c:pt idx="1375">
                  <c:v>35.164356000000012</c:v>
                </c:pt>
                <c:pt idx="1376">
                  <c:v>35.119283999999993</c:v>
                </c:pt>
                <c:pt idx="1377">
                  <c:v>35.284524000000005</c:v>
                </c:pt>
                <c:pt idx="1378">
                  <c:v>35.247652000000002</c:v>
                </c:pt>
                <c:pt idx="1379">
                  <c:v>35.498808000000011</c:v>
                </c:pt>
                <c:pt idx="1380">
                  <c:v>35.726584000000003</c:v>
                </c:pt>
                <c:pt idx="1381">
                  <c:v>35.852019999999996</c:v>
                </c:pt>
                <c:pt idx="1382">
                  <c:v>35.869692000000001</c:v>
                </c:pt>
                <c:pt idx="1383">
                  <c:v>35.868352000000463</c:v>
                </c:pt>
                <c:pt idx="1384">
                  <c:v>36.185692000000003</c:v>
                </c:pt>
                <c:pt idx="1385">
                  <c:v>36.247004000000004</c:v>
                </c:pt>
                <c:pt idx="1386">
                  <c:v>36.251003999999995</c:v>
                </c:pt>
                <c:pt idx="1387">
                  <c:v>36.460992000000012</c:v>
                </c:pt>
                <c:pt idx="1388">
                  <c:v>36.571792000000002</c:v>
                </c:pt>
                <c:pt idx="1389">
                  <c:v>36.508863999999996</c:v>
                </c:pt>
                <c:pt idx="1390">
                  <c:v>36.555956000000002</c:v>
                </c:pt>
                <c:pt idx="1391">
                  <c:v>36.576480000000004</c:v>
                </c:pt>
                <c:pt idx="1392">
                  <c:v>36.800659999999993</c:v>
                </c:pt>
                <c:pt idx="1393">
                  <c:v>37.505048000000002</c:v>
                </c:pt>
                <c:pt idx="1394">
                  <c:v>37.387787999999944</c:v>
                </c:pt>
                <c:pt idx="1395">
                  <c:v>37.350887999998641</c:v>
                </c:pt>
                <c:pt idx="1396">
                  <c:v>37.458667999999996</c:v>
                </c:pt>
                <c:pt idx="1397">
                  <c:v>37.896056000000002</c:v>
                </c:pt>
                <c:pt idx="1398">
                  <c:v>38.312372000000003</c:v>
                </c:pt>
                <c:pt idx="1399">
                  <c:v>37.848392000000011</c:v>
                </c:pt>
                <c:pt idx="1400">
                  <c:v>37.473656000000005</c:v>
                </c:pt>
                <c:pt idx="1401">
                  <c:v>37.356332000000002</c:v>
                </c:pt>
                <c:pt idx="1402">
                  <c:v>37.083416</c:v>
                </c:pt>
                <c:pt idx="1403">
                  <c:v>37.34272</c:v>
                </c:pt>
                <c:pt idx="1404">
                  <c:v>37.479067999999998</c:v>
                </c:pt>
                <c:pt idx="1405">
                  <c:v>37.735908000000563</c:v>
                </c:pt>
                <c:pt idx="1406">
                  <c:v>37.817651999999995</c:v>
                </c:pt>
                <c:pt idx="1407">
                  <c:v>37.857179999999993</c:v>
                </c:pt>
                <c:pt idx="1408">
                  <c:v>37.738632000000663</c:v>
                </c:pt>
                <c:pt idx="1409">
                  <c:v>37.466080000000005</c:v>
                </c:pt>
                <c:pt idx="1410">
                  <c:v>37.625556000001119</c:v>
                </c:pt>
                <c:pt idx="1411">
                  <c:v>37.457847999998755</c:v>
                </c:pt>
                <c:pt idx="1412">
                  <c:v>37.767268000000001</c:v>
                </c:pt>
                <c:pt idx="1413">
                  <c:v>37.907536</c:v>
                </c:pt>
                <c:pt idx="1414">
                  <c:v>37.843536</c:v>
                </c:pt>
                <c:pt idx="1415">
                  <c:v>37.940247999999997</c:v>
                </c:pt>
                <c:pt idx="1416">
                  <c:v>37.363940000000007</c:v>
                </c:pt>
                <c:pt idx="1417">
                  <c:v>37.226156000001119</c:v>
                </c:pt>
                <c:pt idx="1418">
                  <c:v>37.350332000000002</c:v>
                </c:pt>
                <c:pt idx="1419">
                  <c:v>37.452532000000012</c:v>
                </c:pt>
                <c:pt idx="1420">
                  <c:v>37.368040000000001</c:v>
                </c:pt>
                <c:pt idx="1421">
                  <c:v>37.496192000000313</c:v>
                </c:pt>
                <c:pt idx="1422">
                  <c:v>37.361252</c:v>
                </c:pt>
                <c:pt idx="1423">
                  <c:v>37.123824000000006</c:v>
                </c:pt>
                <c:pt idx="1424">
                  <c:v>37.511216000000005</c:v>
                </c:pt>
                <c:pt idx="1425">
                  <c:v>37.629792000000513</c:v>
                </c:pt>
                <c:pt idx="1426">
                  <c:v>37.817787999999894</c:v>
                </c:pt>
                <c:pt idx="1427">
                  <c:v>37.557559999999995</c:v>
                </c:pt>
                <c:pt idx="1428">
                  <c:v>37.103296</c:v>
                </c:pt>
                <c:pt idx="1429">
                  <c:v>36.503420000000006</c:v>
                </c:pt>
                <c:pt idx="1430">
                  <c:v>36.109036000000003</c:v>
                </c:pt>
                <c:pt idx="1431">
                  <c:v>36.057267999999944</c:v>
                </c:pt>
                <c:pt idx="1432">
                  <c:v>35.877495999999994</c:v>
                </c:pt>
                <c:pt idx="1433">
                  <c:v>35.724916000000263</c:v>
                </c:pt>
                <c:pt idx="1434">
                  <c:v>35.568052000000463</c:v>
                </c:pt>
                <c:pt idx="1435">
                  <c:v>35.801239999999993</c:v>
                </c:pt>
                <c:pt idx="1436">
                  <c:v>35.581291999999998</c:v>
                </c:pt>
                <c:pt idx="1437">
                  <c:v>35.165048000000013</c:v>
                </c:pt>
                <c:pt idx="1438">
                  <c:v>34.923248000000001</c:v>
                </c:pt>
                <c:pt idx="1439">
                  <c:v>34.961532000000012</c:v>
                </c:pt>
                <c:pt idx="1440">
                  <c:v>35.091292000000003</c:v>
                </c:pt>
                <c:pt idx="1441">
                  <c:v>35.256536000000011</c:v>
                </c:pt>
                <c:pt idx="1442">
                  <c:v>35.484419999999993</c:v>
                </c:pt>
                <c:pt idx="1443">
                  <c:v>35.522612000000613</c:v>
                </c:pt>
                <c:pt idx="1444">
                  <c:v>35.622168000000563</c:v>
                </c:pt>
                <c:pt idx="1445">
                  <c:v>35.492616000000012</c:v>
                </c:pt>
                <c:pt idx="1446">
                  <c:v>35.406659999999995</c:v>
                </c:pt>
                <c:pt idx="1447">
                  <c:v>35.425808000000011</c:v>
                </c:pt>
                <c:pt idx="1448">
                  <c:v>35.622168000000563</c:v>
                </c:pt>
                <c:pt idx="1449">
                  <c:v>35.491276000000006</c:v>
                </c:pt>
                <c:pt idx="1450">
                  <c:v>35.628992000001219</c:v>
                </c:pt>
                <c:pt idx="1451">
                  <c:v>35.789823999999996</c:v>
                </c:pt>
                <c:pt idx="1452">
                  <c:v>36.105784</c:v>
                </c:pt>
                <c:pt idx="1453">
                  <c:v>36.293796000000263</c:v>
                </c:pt>
                <c:pt idx="1454">
                  <c:v>36.317071999999996</c:v>
                </c:pt>
                <c:pt idx="1455">
                  <c:v>36.134376000000003</c:v>
                </c:pt>
                <c:pt idx="1456">
                  <c:v>36.093524000000002</c:v>
                </c:pt>
                <c:pt idx="1457">
                  <c:v>36.078576000000012</c:v>
                </c:pt>
                <c:pt idx="1458">
                  <c:v>36.142540000000011</c:v>
                </c:pt>
                <c:pt idx="1459">
                  <c:v>36.564612000000011</c:v>
                </c:pt>
                <c:pt idx="1460">
                  <c:v>36.494932000000013</c:v>
                </c:pt>
                <c:pt idx="1461">
                  <c:v>36.326620000000005</c:v>
                </c:pt>
                <c:pt idx="1462">
                  <c:v>36.162968000000063</c:v>
                </c:pt>
                <c:pt idx="1463">
                  <c:v>35.986016000000006</c:v>
                </c:pt>
                <c:pt idx="1464">
                  <c:v>35.995492000000013</c:v>
                </c:pt>
                <c:pt idx="1465">
                  <c:v>36.145228000000003</c:v>
                </c:pt>
                <c:pt idx="1466">
                  <c:v>35.986016000000006</c:v>
                </c:pt>
                <c:pt idx="1467">
                  <c:v>36.250052000000011</c:v>
                </c:pt>
                <c:pt idx="1468">
                  <c:v>36.127592000000163</c:v>
                </c:pt>
                <c:pt idx="1469">
                  <c:v>36.139784000000006</c:v>
                </c:pt>
                <c:pt idx="1470">
                  <c:v>36.093524000000002</c:v>
                </c:pt>
                <c:pt idx="1471">
                  <c:v>36.176580000000001</c:v>
                </c:pt>
                <c:pt idx="1472">
                  <c:v>36.198284000000001</c:v>
                </c:pt>
                <c:pt idx="1473">
                  <c:v>36.721856000000002</c:v>
                </c:pt>
                <c:pt idx="1474">
                  <c:v>37.173840000000006</c:v>
                </c:pt>
                <c:pt idx="1475">
                  <c:v>37.171152000000063</c:v>
                </c:pt>
                <c:pt idx="1476">
                  <c:v>37.308972000000011</c:v>
                </c:pt>
                <c:pt idx="1477">
                  <c:v>37.544803999999999</c:v>
                </c:pt>
                <c:pt idx="1478">
                  <c:v>38.065008000000013</c:v>
                </c:pt>
                <c:pt idx="1479">
                  <c:v>38.315259999999995</c:v>
                </c:pt>
                <c:pt idx="1480">
                  <c:v>38.270380000000003</c:v>
                </c:pt>
                <c:pt idx="1481">
                  <c:v>37.771008000000002</c:v>
                </c:pt>
                <c:pt idx="1482">
                  <c:v>37.460344000000006</c:v>
                </c:pt>
                <c:pt idx="1483">
                  <c:v>37.608928000000013</c:v>
                </c:pt>
                <c:pt idx="1484">
                  <c:v>37.905796000000002</c:v>
                </c:pt>
                <c:pt idx="1485">
                  <c:v>38.148036000000012</c:v>
                </c:pt>
                <c:pt idx="1486">
                  <c:v>38.525928000000263</c:v>
                </c:pt>
                <c:pt idx="1487">
                  <c:v>38.866720000000001</c:v>
                </c:pt>
                <c:pt idx="1488">
                  <c:v>39.179944000000006</c:v>
                </c:pt>
                <c:pt idx="1489">
                  <c:v>39.105380000000011</c:v>
                </c:pt>
                <c:pt idx="1490">
                  <c:v>38.876200000000004</c:v>
                </c:pt>
                <c:pt idx="1491">
                  <c:v>38.626432000000413</c:v>
                </c:pt>
                <c:pt idx="1492">
                  <c:v>38.881615999999994</c:v>
                </c:pt>
                <c:pt idx="1493">
                  <c:v>39.002340000000011</c:v>
                </c:pt>
                <c:pt idx="1494">
                  <c:v>39.155560000000001</c:v>
                </c:pt>
                <c:pt idx="1495">
                  <c:v>38.884367999999995</c:v>
                </c:pt>
                <c:pt idx="1496">
                  <c:v>38.197016000000012</c:v>
                </c:pt>
                <c:pt idx="1497">
                  <c:v>38.026980000000002</c:v>
                </c:pt>
                <c:pt idx="1498">
                  <c:v>38.070516000000012</c:v>
                </c:pt>
                <c:pt idx="1499">
                  <c:v>38.501452</c:v>
                </c:pt>
                <c:pt idx="1500">
                  <c:v>38.191576000000012</c:v>
                </c:pt>
                <c:pt idx="1501">
                  <c:v>37.727444000000006</c:v>
                </c:pt>
                <c:pt idx="1502">
                  <c:v>37.040256000000007</c:v>
                </c:pt>
                <c:pt idx="1503">
                  <c:v>36.645412000000213</c:v>
                </c:pt>
                <c:pt idx="1504">
                  <c:v>36.489556</c:v>
                </c:pt>
                <c:pt idx="1505">
                  <c:v>35.774843999999995</c:v>
                </c:pt>
                <c:pt idx="1506">
                  <c:v>34.833116000000011</c:v>
                </c:pt>
                <c:pt idx="1507">
                  <c:v>33.823980000000006</c:v>
                </c:pt>
                <c:pt idx="1508">
                  <c:v>33.127778000000013</c:v>
                </c:pt>
                <c:pt idx="1509">
                  <c:v>33.020524000000002</c:v>
                </c:pt>
                <c:pt idx="1510">
                  <c:v>33.116738000000012</c:v>
                </c:pt>
                <c:pt idx="1511">
                  <c:v>32.804916000000006</c:v>
                </c:pt>
                <c:pt idx="1512">
                  <c:v>32.450416000000004</c:v>
                </c:pt>
                <c:pt idx="1513">
                  <c:v>32.225742000001219</c:v>
                </c:pt>
                <c:pt idx="1514">
                  <c:v>32.096874</c:v>
                </c:pt>
                <c:pt idx="1515">
                  <c:v>32.147601999999999</c:v>
                </c:pt>
                <c:pt idx="1516">
                  <c:v>31.994039999999789</c:v>
                </c:pt>
                <c:pt idx="1517">
                  <c:v>31.856828000000135</c:v>
                </c:pt>
                <c:pt idx="1518">
                  <c:v>31.768969999999989</c:v>
                </c:pt>
                <c:pt idx="1519">
                  <c:v>31.711335999999999</c:v>
                </c:pt>
                <c:pt idx="1520">
                  <c:v>32.177730000000011</c:v>
                </c:pt>
                <c:pt idx="1521">
                  <c:v>32.856903999999993</c:v>
                </c:pt>
                <c:pt idx="1522">
                  <c:v>33.586596</c:v>
                </c:pt>
                <c:pt idx="1523">
                  <c:v>34.307763999999999</c:v>
                </c:pt>
                <c:pt idx="1524">
                  <c:v>34.710108000000012</c:v>
                </c:pt>
                <c:pt idx="1525">
                  <c:v>35.197824000000004</c:v>
                </c:pt>
                <c:pt idx="1526">
                  <c:v>35.704000000000001</c:v>
                </c:pt>
                <c:pt idx="1527">
                  <c:v>35.992800000000003</c:v>
                </c:pt>
                <c:pt idx="1528">
                  <c:v>36.051332000000002</c:v>
                </c:pt>
                <c:pt idx="1529">
                  <c:v>35.927423999999995</c:v>
                </c:pt>
                <c:pt idx="1530">
                  <c:v>36.082676000000006</c:v>
                </c:pt>
                <c:pt idx="1531">
                  <c:v>35.992800000000003</c:v>
                </c:pt>
                <c:pt idx="1532">
                  <c:v>35.792580000000363</c:v>
                </c:pt>
                <c:pt idx="1533">
                  <c:v>35.827992000000002</c:v>
                </c:pt>
                <c:pt idx="1534">
                  <c:v>35.778384000000003</c:v>
                </c:pt>
                <c:pt idx="1535">
                  <c:v>35.647580000000005</c:v>
                </c:pt>
                <c:pt idx="1536">
                  <c:v>35.787924000000004</c:v>
                </c:pt>
                <c:pt idx="1537">
                  <c:v>35.952799999999996</c:v>
                </c:pt>
                <c:pt idx="1538">
                  <c:v>35.291544000000002</c:v>
                </c:pt>
                <c:pt idx="1539">
                  <c:v>35.023868</c:v>
                </c:pt>
                <c:pt idx="1540">
                  <c:v>34.772380000000013</c:v>
                </c:pt>
                <c:pt idx="1541">
                  <c:v>34.537096000000005</c:v>
                </c:pt>
                <c:pt idx="1542">
                  <c:v>34.835243999999996</c:v>
                </c:pt>
                <c:pt idx="1543">
                  <c:v>34.862612000000013</c:v>
                </c:pt>
                <c:pt idx="1544">
                  <c:v>34.932292000000011</c:v>
                </c:pt>
                <c:pt idx="1545">
                  <c:v>34.835243999999996</c:v>
                </c:pt>
                <c:pt idx="1546">
                  <c:v>34.660228000000011</c:v>
                </c:pt>
                <c:pt idx="1547">
                  <c:v>34.851695999999997</c:v>
                </c:pt>
                <c:pt idx="1548">
                  <c:v>34.869463999999994</c:v>
                </c:pt>
                <c:pt idx="1549">
                  <c:v>35.152492000000002</c:v>
                </c:pt>
                <c:pt idx="1550">
                  <c:v>35.231652000000011</c:v>
                </c:pt>
                <c:pt idx="1551">
                  <c:v>35.553687999999994</c:v>
                </c:pt>
                <c:pt idx="1552">
                  <c:v>35.688687999999999</c:v>
                </c:pt>
                <c:pt idx="1553">
                  <c:v>35.625976000000463</c:v>
                </c:pt>
                <c:pt idx="1554">
                  <c:v>35.643740000000001</c:v>
                </c:pt>
                <c:pt idx="1555">
                  <c:v>35.613683999999999</c:v>
                </c:pt>
                <c:pt idx="1556">
                  <c:v>35.417287999998848</c:v>
                </c:pt>
                <c:pt idx="1557">
                  <c:v>35.430924000000005</c:v>
                </c:pt>
                <c:pt idx="1558">
                  <c:v>35.600076000000001</c:v>
                </c:pt>
                <c:pt idx="1559">
                  <c:v>36.055164000000005</c:v>
                </c:pt>
                <c:pt idx="1560">
                  <c:v>36.397376000000001</c:v>
                </c:pt>
                <c:pt idx="1561">
                  <c:v>37.050720000000005</c:v>
                </c:pt>
                <c:pt idx="1562">
                  <c:v>37.024816000000001</c:v>
                </c:pt>
                <c:pt idx="1563">
                  <c:v>37.213164000000006</c:v>
                </c:pt>
                <c:pt idx="1564">
                  <c:v>37.241863999999993</c:v>
                </c:pt>
                <c:pt idx="1565">
                  <c:v>37.200932000000513</c:v>
                </c:pt>
                <c:pt idx="1566">
                  <c:v>36.981123999999994</c:v>
                </c:pt>
                <c:pt idx="1567">
                  <c:v>36.499976000000011</c:v>
                </c:pt>
                <c:pt idx="1568">
                  <c:v>36.109652000000011</c:v>
                </c:pt>
                <c:pt idx="1569">
                  <c:v>35.838676</c:v>
                </c:pt>
                <c:pt idx="1570">
                  <c:v>35.568472000000163</c:v>
                </c:pt>
                <c:pt idx="1571">
                  <c:v>35.374772</c:v>
                </c:pt>
                <c:pt idx="1572">
                  <c:v>35.234144000000001</c:v>
                </c:pt>
                <c:pt idx="1573">
                  <c:v>35.178156000000413</c:v>
                </c:pt>
                <c:pt idx="1574">
                  <c:v>35.534380000000006</c:v>
                </c:pt>
                <c:pt idx="1575">
                  <c:v>36.019492</c:v>
                </c:pt>
                <c:pt idx="1576">
                  <c:v>36.503720000000001</c:v>
                </c:pt>
                <c:pt idx="1577">
                  <c:v>36.904223999999999</c:v>
                </c:pt>
                <c:pt idx="1578">
                  <c:v>37.291980000000002</c:v>
                </c:pt>
                <c:pt idx="1579">
                  <c:v>37.391492</c:v>
                </c:pt>
                <c:pt idx="1580">
                  <c:v>37.05856</c:v>
                </c:pt>
                <c:pt idx="1581">
                  <c:v>36.681483999999998</c:v>
                </c:pt>
                <c:pt idx="1582">
                  <c:v>36.570776000000002</c:v>
                </c:pt>
                <c:pt idx="1583">
                  <c:v>36.527036000000003</c:v>
                </c:pt>
                <c:pt idx="1584">
                  <c:v>36.246840000000006</c:v>
                </c:pt>
                <c:pt idx="1585">
                  <c:v>36.513328000000001</c:v>
                </c:pt>
                <c:pt idx="1586">
                  <c:v>36.625444000000002</c:v>
                </c:pt>
                <c:pt idx="1587">
                  <c:v>36.689683999999993</c:v>
                </c:pt>
                <c:pt idx="1588">
                  <c:v>36.932920000000003</c:v>
                </c:pt>
                <c:pt idx="1589">
                  <c:v>37.039404000000005</c:v>
                </c:pt>
                <c:pt idx="1590">
                  <c:v>36.632264000000006</c:v>
                </c:pt>
                <c:pt idx="1591">
                  <c:v>36.334123999999996</c:v>
                </c:pt>
                <c:pt idx="1592">
                  <c:v>36.248184000000002</c:v>
                </c:pt>
                <c:pt idx="1593">
                  <c:v>35.900999999999996</c:v>
                </c:pt>
                <c:pt idx="1594">
                  <c:v>35.880607999999995</c:v>
                </c:pt>
                <c:pt idx="1595">
                  <c:v>36.259104000000001</c:v>
                </c:pt>
                <c:pt idx="1596">
                  <c:v>36.646000000000001</c:v>
                </c:pt>
                <c:pt idx="1597">
                  <c:v>36.619996</c:v>
                </c:pt>
                <c:pt idx="1598">
                  <c:v>36.835976000000002</c:v>
                </c:pt>
                <c:pt idx="1599">
                  <c:v>36.773108000000263</c:v>
                </c:pt>
                <c:pt idx="1600">
                  <c:v>36.770356000000113</c:v>
                </c:pt>
                <c:pt idx="1601">
                  <c:v>37.043508000000003</c:v>
                </c:pt>
                <c:pt idx="1602">
                  <c:v>36.978012000000113</c:v>
                </c:pt>
                <c:pt idx="1603">
                  <c:v>37.135008000000013</c:v>
                </c:pt>
                <c:pt idx="1604">
                  <c:v>37.207360000000001</c:v>
                </c:pt>
                <c:pt idx="1605">
                  <c:v>37.286472000000003</c:v>
                </c:pt>
                <c:pt idx="1606">
                  <c:v>37.522396000000263</c:v>
                </c:pt>
                <c:pt idx="1607">
                  <c:v>37.898352000001076</c:v>
                </c:pt>
                <c:pt idx="1608">
                  <c:v>38.305220000000006</c:v>
                </c:pt>
                <c:pt idx="1609">
                  <c:v>38.238552000001476</c:v>
                </c:pt>
                <c:pt idx="1610">
                  <c:v>38.180056</c:v>
                </c:pt>
                <c:pt idx="1611">
                  <c:v>37.411963999999998</c:v>
                </c:pt>
                <c:pt idx="1612">
                  <c:v>36.303992000000001</c:v>
                </c:pt>
                <c:pt idx="1613">
                  <c:v>35.422496000000002</c:v>
                </c:pt>
                <c:pt idx="1614">
                  <c:v>34.374127999999999</c:v>
                </c:pt>
                <c:pt idx="1615">
                  <c:v>33.744980000000005</c:v>
                </c:pt>
                <c:pt idx="1616">
                  <c:v>33.935616000000003</c:v>
                </c:pt>
                <c:pt idx="1617">
                  <c:v>34.694348000000012</c:v>
                </c:pt>
                <c:pt idx="1618">
                  <c:v>35.186320000000002</c:v>
                </c:pt>
                <c:pt idx="1619">
                  <c:v>35.552083999999994</c:v>
                </c:pt>
                <c:pt idx="1620">
                  <c:v>35.920083999999996</c:v>
                </c:pt>
                <c:pt idx="1621">
                  <c:v>35.917396000000004</c:v>
                </c:pt>
                <c:pt idx="1622">
                  <c:v>35.816547999999997</c:v>
                </c:pt>
                <c:pt idx="1623">
                  <c:v>35.681612000000001</c:v>
                </c:pt>
                <c:pt idx="1624">
                  <c:v>35.614960000000004</c:v>
                </c:pt>
                <c:pt idx="1625">
                  <c:v>35.965196000000013</c:v>
                </c:pt>
                <c:pt idx="1626">
                  <c:v>36.259236000000001</c:v>
                </c:pt>
                <c:pt idx="1627">
                  <c:v>36.430164000000005</c:v>
                </c:pt>
                <c:pt idx="1628">
                  <c:v>36.903172000000012</c:v>
                </c:pt>
                <c:pt idx="1629">
                  <c:v>37.234944000000006</c:v>
                </c:pt>
                <c:pt idx="1630">
                  <c:v>37.335896000000005</c:v>
                </c:pt>
                <c:pt idx="1631">
                  <c:v>37.353607999999994</c:v>
                </c:pt>
                <c:pt idx="1632">
                  <c:v>37.408188000000003</c:v>
                </c:pt>
                <c:pt idx="1633">
                  <c:v>37.849636000000004</c:v>
                </c:pt>
                <c:pt idx="1634">
                  <c:v>38.090596000000012</c:v>
                </c:pt>
                <c:pt idx="1635">
                  <c:v>38.22661200000109</c:v>
                </c:pt>
                <c:pt idx="1636">
                  <c:v>38.651959999999995</c:v>
                </c:pt>
                <c:pt idx="1637">
                  <c:v>38.554243999999997</c:v>
                </c:pt>
                <c:pt idx="1638">
                  <c:v>38.018516000000012</c:v>
                </c:pt>
                <c:pt idx="1639">
                  <c:v>37.78436</c:v>
                </c:pt>
                <c:pt idx="1640">
                  <c:v>37.549948000000001</c:v>
                </c:pt>
                <c:pt idx="1641">
                  <c:v>37.228152000001849</c:v>
                </c:pt>
                <c:pt idx="1642">
                  <c:v>36.946920000000006</c:v>
                </c:pt>
                <c:pt idx="1643">
                  <c:v>36.210252000000011</c:v>
                </c:pt>
                <c:pt idx="1644">
                  <c:v>35.713148000000011</c:v>
                </c:pt>
                <c:pt idx="1645">
                  <c:v>35.563164</c:v>
                </c:pt>
                <c:pt idx="1646">
                  <c:v>35.227424000000006</c:v>
                </c:pt>
                <c:pt idx="1647">
                  <c:v>34.850356000000005</c:v>
                </c:pt>
                <c:pt idx="1648">
                  <c:v>34.813447999999994</c:v>
                </c:pt>
                <c:pt idx="1649">
                  <c:v>34.877720000000004</c:v>
                </c:pt>
                <c:pt idx="1650">
                  <c:v>34.549452000000002</c:v>
                </c:pt>
                <c:pt idx="1651">
                  <c:v>34.183859999999996</c:v>
                </c:pt>
                <c:pt idx="1652">
                  <c:v>34.185236000000003</c:v>
                </c:pt>
                <c:pt idx="1653">
                  <c:v>34.426263999999996</c:v>
                </c:pt>
                <c:pt idx="1654">
                  <c:v>34.926952000000163</c:v>
                </c:pt>
                <c:pt idx="1655">
                  <c:v>35.135972000000613</c:v>
                </c:pt>
                <c:pt idx="1656">
                  <c:v>35.324387999999999</c:v>
                </c:pt>
                <c:pt idx="1657">
                  <c:v>35.265680000000003</c:v>
                </c:pt>
                <c:pt idx="1658">
                  <c:v>35.376243999999993</c:v>
                </c:pt>
                <c:pt idx="1659">
                  <c:v>35.357132</c:v>
                </c:pt>
                <c:pt idx="1660">
                  <c:v>35.550903999999996</c:v>
                </c:pt>
                <c:pt idx="1661">
                  <c:v>35.732228000000013</c:v>
                </c:pt>
                <c:pt idx="1662">
                  <c:v>35.520808000000002</c:v>
                </c:pt>
                <c:pt idx="1663">
                  <c:v>35.587683999999975</c:v>
                </c:pt>
                <c:pt idx="1664">
                  <c:v>35.942048</c:v>
                </c:pt>
                <c:pt idx="1665">
                  <c:v>36.087752000000002</c:v>
                </c:pt>
                <c:pt idx="1666">
                  <c:v>36.090476000000002</c:v>
                </c:pt>
                <c:pt idx="1667">
                  <c:v>36.044180000000004</c:v>
                </c:pt>
                <c:pt idx="1668">
                  <c:v>36.048276000000001</c:v>
                </c:pt>
                <c:pt idx="1669">
                  <c:v>35.920280000000005</c:v>
                </c:pt>
                <c:pt idx="1670">
                  <c:v>35.967948</c:v>
                </c:pt>
                <c:pt idx="1671">
                  <c:v>36.345308000000003</c:v>
                </c:pt>
                <c:pt idx="1672">
                  <c:v>36.491716000000011</c:v>
                </c:pt>
                <c:pt idx="1673">
                  <c:v>36.416459999999994</c:v>
                </c:pt>
                <c:pt idx="1674">
                  <c:v>36.283764000000005</c:v>
                </c:pt>
                <c:pt idx="1675">
                  <c:v>36.213000000000001</c:v>
                </c:pt>
                <c:pt idx="1676">
                  <c:v>36.199400000000011</c:v>
                </c:pt>
                <c:pt idx="1677">
                  <c:v>36.291924000000002</c:v>
                </c:pt>
                <c:pt idx="1678">
                  <c:v>36.290548000000413</c:v>
                </c:pt>
                <c:pt idx="1679">
                  <c:v>36.547792000000001</c:v>
                </c:pt>
              </c:numCache>
            </c:numRef>
          </c:yVal>
          <c:smooth val="1"/>
        </c:ser>
        <c:ser>
          <c:idx val="3"/>
          <c:order val="2"/>
          <c:tx>
            <c:v>cella</c:v>
          </c:tx>
          <c:marker>
            <c:symbol val="none"/>
          </c:marker>
          <c:yVal>
            <c:numRef>
              <c:f>'solo cella'!$C$2:$C$1681</c:f>
              <c:numCache>
                <c:formatCode>General</c:formatCode>
                <c:ptCount val="1680"/>
                <c:pt idx="0">
                  <c:v>36.910520000000005</c:v>
                </c:pt>
                <c:pt idx="1">
                  <c:v>36.749628000000001</c:v>
                </c:pt>
                <c:pt idx="2">
                  <c:v>36.895988000000003</c:v>
                </c:pt>
                <c:pt idx="3">
                  <c:v>37.222644000000003</c:v>
                </c:pt>
                <c:pt idx="4">
                  <c:v>37.29837600000134</c:v>
                </c:pt>
                <c:pt idx="5">
                  <c:v>37.653212000000003</c:v>
                </c:pt>
                <c:pt idx="6">
                  <c:v>37.841403999999997</c:v>
                </c:pt>
                <c:pt idx="7">
                  <c:v>38.048500000000011</c:v>
                </c:pt>
                <c:pt idx="8">
                  <c:v>38.071463999999999</c:v>
                </c:pt>
                <c:pt idx="9">
                  <c:v>38.087803999999998</c:v>
                </c:pt>
                <c:pt idx="10">
                  <c:v>37.853471999999996</c:v>
                </c:pt>
                <c:pt idx="11">
                  <c:v>37.782588000000011</c:v>
                </c:pt>
                <c:pt idx="12">
                  <c:v>37.932468</c:v>
                </c:pt>
                <c:pt idx="13">
                  <c:v>38.301116</c:v>
                </c:pt>
                <c:pt idx="14">
                  <c:v>38.623476000000011</c:v>
                </c:pt>
                <c:pt idx="15">
                  <c:v>38.854447999998705</c:v>
                </c:pt>
                <c:pt idx="16">
                  <c:v>39.064823999999994</c:v>
                </c:pt>
                <c:pt idx="17">
                  <c:v>39.269992000000563</c:v>
                </c:pt>
                <c:pt idx="18">
                  <c:v>39.237436000000002</c:v>
                </c:pt>
                <c:pt idx="19">
                  <c:v>39.169640000000001</c:v>
                </c:pt>
                <c:pt idx="20">
                  <c:v>39.077383999999995</c:v>
                </c:pt>
                <c:pt idx="21">
                  <c:v>39.142528000000013</c:v>
                </c:pt>
                <c:pt idx="22">
                  <c:v>39.165600000000012</c:v>
                </c:pt>
                <c:pt idx="23">
                  <c:v>39.259164000000006</c:v>
                </c:pt>
                <c:pt idx="24">
                  <c:v>39.095012000001269</c:v>
                </c:pt>
                <c:pt idx="25">
                  <c:v>39.210332000000363</c:v>
                </c:pt>
                <c:pt idx="26">
                  <c:v>39.232020000000013</c:v>
                </c:pt>
                <c:pt idx="27">
                  <c:v>38.998632000000313</c:v>
                </c:pt>
                <c:pt idx="28">
                  <c:v>38.990492000000003</c:v>
                </c:pt>
                <c:pt idx="29">
                  <c:v>38.851983999999945</c:v>
                </c:pt>
                <c:pt idx="30">
                  <c:v>38.846372000000002</c:v>
                </c:pt>
                <c:pt idx="31">
                  <c:v>38.446923999999996</c:v>
                </c:pt>
                <c:pt idx="32">
                  <c:v>38.425168000000063</c:v>
                </c:pt>
                <c:pt idx="33">
                  <c:v>38.639948000000011</c:v>
                </c:pt>
                <c:pt idx="34">
                  <c:v>38.711940000000006</c:v>
                </c:pt>
                <c:pt idx="35">
                  <c:v>38.855887999999894</c:v>
                </c:pt>
                <c:pt idx="36">
                  <c:v>38.77028</c:v>
                </c:pt>
                <c:pt idx="37">
                  <c:v>38.527112000000663</c:v>
                </c:pt>
                <c:pt idx="38">
                  <c:v>38.244260000000004</c:v>
                </c:pt>
                <c:pt idx="39">
                  <c:v>38.124908000000012</c:v>
                </c:pt>
                <c:pt idx="40">
                  <c:v>38.141247999999997</c:v>
                </c:pt>
                <c:pt idx="41">
                  <c:v>38.103156000000013</c:v>
                </c:pt>
                <c:pt idx="42">
                  <c:v>37.909800000000004</c:v>
                </c:pt>
                <c:pt idx="43">
                  <c:v>37.872963999999996</c:v>
                </c:pt>
                <c:pt idx="44">
                  <c:v>37.947952000000001</c:v>
                </c:pt>
                <c:pt idx="45">
                  <c:v>37.765336000001376</c:v>
                </c:pt>
                <c:pt idx="46">
                  <c:v>37.762612000001305</c:v>
                </c:pt>
                <c:pt idx="47">
                  <c:v>37.107752000000012</c:v>
                </c:pt>
                <c:pt idx="48">
                  <c:v>36.455780000000004</c:v>
                </c:pt>
                <c:pt idx="49">
                  <c:v>36.471383999999993</c:v>
                </c:pt>
                <c:pt idx="50">
                  <c:v>36.457775999999996</c:v>
                </c:pt>
                <c:pt idx="51">
                  <c:v>36.035820000000001</c:v>
                </c:pt>
                <c:pt idx="52">
                  <c:v>35.509467999999998</c:v>
                </c:pt>
                <c:pt idx="53">
                  <c:v>35.296560000000063</c:v>
                </c:pt>
                <c:pt idx="54">
                  <c:v>35.592700000000313</c:v>
                </c:pt>
                <c:pt idx="55">
                  <c:v>35.559947999999999</c:v>
                </c:pt>
                <c:pt idx="56">
                  <c:v>35.640496000000006</c:v>
                </c:pt>
                <c:pt idx="57">
                  <c:v>35.645908000000013</c:v>
                </c:pt>
                <c:pt idx="58">
                  <c:v>35.899496000000006</c:v>
                </c:pt>
                <c:pt idx="59">
                  <c:v>35.823204000000004</c:v>
                </c:pt>
                <c:pt idx="60">
                  <c:v>35.834116000000002</c:v>
                </c:pt>
                <c:pt idx="61">
                  <c:v>36.196512000001462</c:v>
                </c:pt>
                <c:pt idx="62">
                  <c:v>36.289072000000012</c:v>
                </c:pt>
                <c:pt idx="63">
                  <c:v>36.159752000000012</c:v>
                </c:pt>
                <c:pt idx="64">
                  <c:v>36.155656</c:v>
                </c:pt>
                <c:pt idx="65">
                  <c:v>36.118900000000011</c:v>
                </c:pt>
                <c:pt idx="66">
                  <c:v>35.938116000000313</c:v>
                </c:pt>
                <c:pt idx="67">
                  <c:v>35.750028</c:v>
                </c:pt>
                <c:pt idx="68">
                  <c:v>36.006280000000004</c:v>
                </c:pt>
                <c:pt idx="69">
                  <c:v>35.634072000000003</c:v>
                </c:pt>
                <c:pt idx="70">
                  <c:v>35.477207999999997</c:v>
                </c:pt>
                <c:pt idx="71">
                  <c:v>35.494876000000005</c:v>
                </c:pt>
                <c:pt idx="72">
                  <c:v>35.638172000001305</c:v>
                </c:pt>
                <c:pt idx="73">
                  <c:v>36.053887999999944</c:v>
                </c:pt>
                <c:pt idx="74">
                  <c:v>36.324843999999999</c:v>
                </c:pt>
                <c:pt idx="75">
                  <c:v>36.634887999999997</c:v>
                </c:pt>
                <c:pt idx="76">
                  <c:v>36.663648000000002</c:v>
                </c:pt>
                <c:pt idx="77">
                  <c:v>36.391540000000006</c:v>
                </c:pt>
                <c:pt idx="78">
                  <c:v>36.647188</c:v>
                </c:pt>
                <c:pt idx="79">
                  <c:v>36.845452000000002</c:v>
                </c:pt>
                <c:pt idx="80">
                  <c:v>37.076336000000012</c:v>
                </c:pt>
                <c:pt idx="81">
                  <c:v>37.167872000000003</c:v>
                </c:pt>
                <c:pt idx="82">
                  <c:v>36.823576000000003</c:v>
                </c:pt>
                <c:pt idx="83">
                  <c:v>36.307140000000004</c:v>
                </c:pt>
                <c:pt idx="84">
                  <c:v>36.304451999999998</c:v>
                </c:pt>
                <c:pt idx="85">
                  <c:v>36.491256</c:v>
                </c:pt>
                <c:pt idx="86">
                  <c:v>36.606164</c:v>
                </c:pt>
                <c:pt idx="87">
                  <c:v>36.773008000000011</c:v>
                </c:pt>
                <c:pt idx="88">
                  <c:v>36.990280000000006</c:v>
                </c:pt>
                <c:pt idx="89">
                  <c:v>37.317991999999997</c:v>
                </c:pt>
                <c:pt idx="90">
                  <c:v>37.459879999999998</c:v>
                </c:pt>
                <c:pt idx="91">
                  <c:v>37.425804000000007</c:v>
                </c:pt>
                <c:pt idx="92">
                  <c:v>37.555332000000163</c:v>
                </c:pt>
                <c:pt idx="93">
                  <c:v>37.855083999999998</c:v>
                </c:pt>
                <c:pt idx="94">
                  <c:v>38.143708000000011</c:v>
                </c:pt>
                <c:pt idx="95">
                  <c:v>38.173624000000004</c:v>
                </c:pt>
                <c:pt idx="96">
                  <c:v>37.935420000000001</c:v>
                </c:pt>
                <c:pt idx="97">
                  <c:v>37.367156000000001</c:v>
                </c:pt>
                <c:pt idx="98">
                  <c:v>37.255216000000011</c:v>
                </c:pt>
                <c:pt idx="99">
                  <c:v>37.582588000000001</c:v>
                </c:pt>
                <c:pt idx="100">
                  <c:v>37.737976000000003</c:v>
                </c:pt>
                <c:pt idx="101">
                  <c:v>37.974920000000004</c:v>
                </c:pt>
                <c:pt idx="102">
                  <c:v>38.108308000000363</c:v>
                </c:pt>
                <c:pt idx="103">
                  <c:v>38.302823999999994</c:v>
                </c:pt>
                <c:pt idx="104">
                  <c:v>38.487736000000005</c:v>
                </c:pt>
                <c:pt idx="105">
                  <c:v>38.426544</c:v>
                </c:pt>
                <c:pt idx="106">
                  <c:v>38.661604000000004</c:v>
                </c:pt>
                <c:pt idx="107">
                  <c:v>38.542072000000012</c:v>
                </c:pt>
                <c:pt idx="108">
                  <c:v>38.213063999999996</c:v>
                </c:pt>
                <c:pt idx="109">
                  <c:v>38.053883999999996</c:v>
                </c:pt>
                <c:pt idx="110">
                  <c:v>37.818312000000013</c:v>
                </c:pt>
                <c:pt idx="111">
                  <c:v>37.897272000000001</c:v>
                </c:pt>
                <c:pt idx="112">
                  <c:v>37.483987999999997</c:v>
                </c:pt>
                <c:pt idx="113">
                  <c:v>37.245304000000012</c:v>
                </c:pt>
                <c:pt idx="114">
                  <c:v>36.913407999999997</c:v>
                </c:pt>
                <c:pt idx="115">
                  <c:v>36.752220000000001</c:v>
                </c:pt>
                <c:pt idx="116">
                  <c:v>36.614063999999999</c:v>
                </c:pt>
                <c:pt idx="117">
                  <c:v>36.189460000000004</c:v>
                </c:pt>
                <c:pt idx="118">
                  <c:v>36.114576</c:v>
                </c:pt>
                <c:pt idx="119">
                  <c:v>36.510148000000001</c:v>
                </c:pt>
                <c:pt idx="120">
                  <c:v>37.020020000000002</c:v>
                </c:pt>
                <c:pt idx="121">
                  <c:v>37.681683999999997</c:v>
                </c:pt>
                <c:pt idx="122">
                  <c:v>38.003067999999999</c:v>
                </c:pt>
                <c:pt idx="123">
                  <c:v>38.231732000000363</c:v>
                </c:pt>
                <c:pt idx="124">
                  <c:v>38.424776000000001</c:v>
                </c:pt>
                <c:pt idx="125">
                  <c:v>38.590596000000012</c:v>
                </c:pt>
                <c:pt idx="126">
                  <c:v>38.784783999999995</c:v>
                </c:pt>
                <c:pt idx="127">
                  <c:v>38.879812000000001</c:v>
                </c:pt>
                <c:pt idx="128">
                  <c:v>39.020948000000011</c:v>
                </c:pt>
                <c:pt idx="129">
                  <c:v>39.30294</c:v>
                </c:pt>
                <c:pt idx="130">
                  <c:v>39.759896000000005</c:v>
                </c:pt>
                <c:pt idx="131">
                  <c:v>40.127264000000004</c:v>
                </c:pt>
                <c:pt idx="132">
                  <c:v>40.276792000000263</c:v>
                </c:pt>
                <c:pt idx="133">
                  <c:v>40.369200000000006</c:v>
                </c:pt>
                <c:pt idx="134">
                  <c:v>40.131300000000003</c:v>
                </c:pt>
                <c:pt idx="135">
                  <c:v>39.753336000000012</c:v>
                </c:pt>
                <c:pt idx="136">
                  <c:v>39.518428</c:v>
                </c:pt>
                <c:pt idx="137">
                  <c:v>39.674132000000213</c:v>
                </c:pt>
                <c:pt idx="138">
                  <c:v>39.613252000000003</c:v>
                </c:pt>
                <c:pt idx="139">
                  <c:v>39.491352000000013</c:v>
                </c:pt>
                <c:pt idx="140">
                  <c:v>39.328800000000001</c:v>
                </c:pt>
                <c:pt idx="141">
                  <c:v>39.042768000000002</c:v>
                </c:pt>
                <c:pt idx="142">
                  <c:v>38.623408000000012</c:v>
                </c:pt>
                <c:pt idx="143">
                  <c:v>38.036032000000013</c:v>
                </c:pt>
                <c:pt idx="144">
                  <c:v>37.792332000001878</c:v>
                </c:pt>
                <c:pt idx="145">
                  <c:v>37.128252000001154</c:v>
                </c:pt>
                <c:pt idx="146">
                  <c:v>36.945348000000003</c:v>
                </c:pt>
                <c:pt idx="147">
                  <c:v>36.917995999999995</c:v>
                </c:pt>
                <c:pt idx="148">
                  <c:v>37.051767999999996</c:v>
                </c:pt>
                <c:pt idx="149">
                  <c:v>37.267508000000063</c:v>
                </c:pt>
                <c:pt idx="150">
                  <c:v>37.384803999999974</c:v>
                </c:pt>
                <c:pt idx="151">
                  <c:v>37.657443999999998</c:v>
                </c:pt>
                <c:pt idx="152">
                  <c:v>38.168048000000013</c:v>
                </c:pt>
                <c:pt idx="153">
                  <c:v>38.499808000000002</c:v>
                </c:pt>
                <c:pt idx="154">
                  <c:v>38.039548000000003</c:v>
                </c:pt>
                <c:pt idx="155">
                  <c:v>37.880343999999994</c:v>
                </c:pt>
                <c:pt idx="156">
                  <c:v>38.215064000000005</c:v>
                </c:pt>
                <c:pt idx="157">
                  <c:v>38.557655999999994</c:v>
                </c:pt>
                <c:pt idx="158">
                  <c:v>39.005560000000003</c:v>
                </c:pt>
                <c:pt idx="159">
                  <c:v>39.29572000000109</c:v>
                </c:pt>
                <c:pt idx="160">
                  <c:v>39.200812000000013</c:v>
                </c:pt>
                <c:pt idx="161">
                  <c:v>39.105940000000011</c:v>
                </c:pt>
                <c:pt idx="162">
                  <c:v>38.791184000000001</c:v>
                </c:pt>
                <c:pt idx="163">
                  <c:v>38.883451999999998</c:v>
                </c:pt>
                <c:pt idx="164">
                  <c:v>39.370216000000006</c:v>
                </c:pt>
                <c:pt idx="165">
                  <c:v>39.352632</c:v>
                </c:pt>
                <c:pt idx="166">
                  <c:v>39.240160000000003</c:v>
                </c:pt>
                <c:pt idx="167">
                  <c:v>39.470512000000063</c:v>
                </c:pt>
                <c:pt idx="168">
                  <c:v>39.6248</c:v>
                </c:pt>
                <c:pt idx="169">
                  <c:v>39.841427999999944</c:v>
                </c:pt>
                <c:pt idx="170">
                  <c:v>40.025080000000003</c:v>
                </c:pt>
                <c:pt idx="171">
                  <c:v>39.920336000000013</c:v>
                </c:pt>
                <c:pt idx="172">
                  <c:v>39.294344000000002</c:v>
                </c:pt>
                <c:pt idx="173">
                  <c:v>38.784356000000002</c:v>
                </c:pt>
                <c:pt idx="174">
                  <c:v>38.617407999999998</c:v>
                </c:pt>
                <c:pt idx="175">
                  <c:v>38.743700000000011</c:v>
                </c:pt>
                <c:pt idx="176">
                  <c:v>38.949936000000001</c:v>
                </c:pt>
                <c:pt idx="177">
                  <c:v>39.145220000000002</c:v>
                </c:pt>
                <c:pt idx="178">
                  <c:v>39.474516000000001</c:v>
                </c:pt>
                <c:pt idx="179">
                  <c:v>39.443799999999996</c:v>
                </c:pt>
                <c:pt idx="180">
                  <c:v>38.672300000000163</c:v>
                </c:pt>
                <c:pt idx="181">
                  <c:v>37.781636000000006</c:v>
                </c:pt>
                <c:pt idx="182">
                  <c:v>37.251439999999995</c:v>
                </c:pt>
                <c:pt idx="183">
                  <c:v>36.978504000000001</c:v>
                </c:pt>
                <c:pt idx="184">
                  <c:v>37.093188000000012</c:v>
                </c:pt>
                <c:pt idx="185">
                  <c:v>37.720392000001219</c:v>
                </c:pt>
                <c:pt idx="186">
                  <c:v>38.282384</c:v>
                </c:pt>
                <c:pt idx="187">
                  <c:v>38.658683999999994</c:v>
                </c:pt>
                <c:pt idx="188">
                  <c:v>38.909800000000004</c:v>
                </c:pt>
                <c:pt idx="189">
                  <c:v>38.647856000000004</c:v>
                </c:pt>
                <c:pt idx="190">
                  <c:v>37.676764000000006</c:v>
                </c:pt>
                <c:pt idx="191">
                  <c:v>36.943020000000004</c:v>
                </c:pt>
                <c:pt idx="192">
                  <c:v>36.386623999999998</c:v>
                </c:pt>
                <c:pt idx="193">
                  <c:v>36.505683999999995</c:v>
                </c:pt>
                <c:pt idx="194">
                  <c:v>36.679256000000002</c:v>
                </c:pt>
                <c:pt idx="195">
                  <c:v>36.501552000000011</c:v>
                </c:pt>
                <c:pt idx="196">
                  <c:v>36.248352000001269</c:v>
                </c:pt>
                <c:pt idx="197">
                  <c:v>36.486536000000001</c:v>
                </c:pt>
                <c:pt idx="198">
                  <c:v>36.403083999999993</c:v>
                </c:pt>
                <c:pt idx="199">
                  <c:v>36.597276000000001</c:v>
                </c:pt>
                <c:pt idx="200">
                  <c:v>36.889759999999995</c:v>
                </c:pt>
                <c:pt idx="201">
                  <c:v>37.344227999999994</c:v>
                </c:pt>
                <c:pt idx="202">
                  <c:v>37.702712000001441</c:v>
                </c:pt>
                <c:pt idx="203">
                  <c:v>37.791248000000003</c:v>
                </c:pt>
                <c:pt idx="204">
                  <c:v>37.909636000000006</c:v>
                </c:pt>
                <c:pt idx="205">
                  <c:v>37.958647999999997</c:v>
                </c:pt>
                <c:pt idx="206">
                  <c:v>37.546016000000002</c:v>
                </c:pt>
                <c:pt idx="207">
                  <c:v>37.311495999999998</c:v>
                </c:pt>
                <c:pt idx="208">
                  <c:v>37.671352000000013</c:v>
                </c:pt>
                <c:pt idx="209">
                  <c:v>38.233468000000002</c:v>
                </c:pt>
                <c:pt idx="210">
                  <c:v>38.590863999999996</c:v>
                </c:pt>
                <c:pt idx="211">
                  <c:v>38.683164000000005</c:v>
                </c:pt>
                <c:pt idx="212">
                  <c:v>38.787700000000001</c:v>
                </c:pt>
                <c:pt idx="213">
                  <c:v>38.837907999999999</c:v>
                </c:pt>
                <c:pt idx="214">
                  <c:v>39.010152000000012</c:v>
                </c:pt>
                <c:pt idx="215">
                  <c:v>39.151156</c:v>
                </c:pt>
                <c:pt idx="216">
                  <c:v>38.926080000000006</c:v>
                </c:pt>
                <c:pt idx="217">
                  <c:v>38.665508000000663</c:v>
                </c:pt>
                <c:pt idx="218">
                  <c:v>38.824292</c:v>
                </c:pt>
                <c:pt idx="219">
                  <c:v>39.138984000000001</c:v>
                </c:pt>
                <c:pt idx="220">
                  <c:v>39.201336000000012</c:v>
                </c:pt>
                <c:pt idx="221">
                  <c:v>39.389643999999997</c:v>
                </c:pt>
                <c:pt idx="222">
                  <c:v>39.217612000000003</c:v>
                </c:pt>
                <c:pt idx="223">
                  <c:v>39.134883999999992</c:v>
                </c:pt>
                <c:pt idx="224">
                  <c:v>39.346291999999998</c:v>
                </c:pt>
                <c:pt idx="225">
                  <c:v>39.886956000000005</c:v>
                </c:pt>
                <c:pt idx="226">
                  <c:v>40.023016000000013</c:v>
                </c:pt>
                <c:pt idx="227">
                  <c:v>39.820292000000002</c:v>
                </c:pt>
                <c:pt idx="228">
                  <c:v>39.832532000000263</c:v>
                </c:pt>
                <c:pt idx="229">
                  <c:v>39.716836000000001</c:v>
                </c:pt>
                <c:pt idx="230">
                  <c:v>39.435728000000012</c:v>
                </c:pt>
                <c:pt idx="231">
                  <c:v>39.602188000000012</c:v>
                </c:pt>
                <c:pt idx="232">
                  <c:v>39.427580000000006</c:v>
                </c:pt>
                <c:pt idx="233">
                  <c:v>39.476292000000001</c:v>
                </c:pt>
                <c:pt idx="234">
                  <c:v>39.801219999999994</c:v>
                </c:pt>
                <c:pt idx="235">
                  <c:v>39.959787999999996</c:v>
                </c:pt>
                <c:pt idx="236">
                  <c:v>40.019596</c:v>
                </c:pt>
                <c:pt idx="237">
                  <c:v>39.93806</c:v>
                </c:pt>
                <c:pt idx="238">
                  <c:v>40.159627999999998</c:v>
                </c:pt>
                <c:pt idx="239">
                  <c:v>40.383847999999944</c:v>
                </c:pt>
                <c:pt idx="240">
                  <c:v>39.946168</c:v>
                </c:pt>
                <c:pt idx="241">
                  <c:v>40.050879999999999</c:v>
                </c:pt>
                <c:pt idx="242">
                  <c:v>40.271080000000005</c:v>
                </c:pt>
                <c:pt idx="243">
                  <c:v>40.541323999999996</c:v>
                </c:pt>
                <c:pt idx="244">
                  <c:v>40.47616</c:v>
                </c:pt>
                <c:pt idx="245">
                  <c:v>40.353963999999998</c:v>
                </c:pt>
                <c:pt idx="246">
                  <c:v>39.819667999999844</c:v>
                </c:pt>
                <c:pt idx="247">
                  <c:v>39.738004000000011</c:v>
                </c:pt>
                <c:pt idx="248">
                  <c:v>39.188308000000013</c:v>
                </c:pt>
                <c:pt idx="249">
                  <c:v>38.831736000000006</c:v>
                </c:pt>
                <c:pt idx="250">
                  <c:v>38.936152000000163</c:v>
                </c:pt>
                <c:pt idx="251">
                  <c:v>39.157163999999995</c:v>
                </c:pt>
                <c:pt idx="252">
                  <c:v>39.50806</c:v>
                </c:pt>
                <c:pt idx="253">
                  <c:v>38.849819999999994</c:v>
                </c:pt>
                <c:pt idx="254">
                  <c:v>38.318899999999999</c:v>
                </c:pt>
                <c:pt idx="255">
                  <c:v>38.150267999999997</c:v>
                </c:pt>
                <c:pt idx="256">
                  <c:v>37.957139999999995</c:v>
                </c:pt>
                <c:pt idx="257">
                  <c:v>38.067332000000263</c:v>
                </c:pt>
                <c:pt idx="258">
                  <c:v>38.154399999999995</c:v>
                </c:pt>
                <c:pt idx="259">
                  <c:v>38.036032000000013</c:v>
                </c:pt>
                <c:pt idx="260">
                  <c:v>37.812832</c:v>
                </c:pt>
                <c:pt idx="261">
                  <c:v>38.006148000000003</c:v>
                </c:pt>
                <c:pt idx="262">
                  <c:v>38.646252000000011</c:v>
                </c:pt>
                <c:pt idx="263">
                  <c:v>39.247052000000011</c:v>
                </c:pt>
                <c:pt idx="264">
                  <c:v>39.809360000000005</c:v>
                </c:pt>
                <c:pt idx="265">
                  <c:v>40.126248000000011</c:v>
                </c:pt>
                <c:pt idx="266">
                  <c:v>40.369463999999994</c:v>
                </c:pt>
                <c:pt idx="267">
                  <c:v>40.218683999999996</c:v>
                </c:pt>
                <c:pt idx="268">
                  <c:v>40.210512000000413</c:v>
                </c:pt>
                <c:pt idx="269">
                  <c:v>40.372156000000011</c:v>
                </c:pt>
                <c:pt idx="270">
                  <c:v>40.476716000000003</c:v>
                </c:pt>
                <c:pt idx="271">
                  <c:v>40.123488000000002</c:v>
                </c:pt>
                <c:pt idx="272">
                  <c:v>40.092268000000011</c:v>
                </c:pt>
                <c:pt idx="273">
                  <c:v>40.161536000000012</c:v>
                </c:pt>
                <c:pt idx="274">
                  <c:v>40.364012000000002</c:v>
                </c:pt>
                <c:pt idx="275">
                  <c:v>40.668048000000013</c:v>
                </c:pt>
                <c:pt idx="276">
                  <c:v>40.043332000000063</c:v>
                </c:pt>
                <c:pt idx="277">
                  <c:v>39.205080000000002</c:v>
                </c:pt>
                <c:pt idx="278">
                  <c:v>39.013891999999998</c:v>
                </c:pt>
                <c:pt idx="279">
                  <c:v>38.886403999999999</c:v>
                </c:pt>
                <c:pt idx="280">
                  <c:v>38.985344000000005</c:v>
                </c:pt>
                <c:pt idx="281">
                  <c:v>39.287616</c:v>
                </c:pt>
                <c:pt idx="282">
                  <c:v>39.716867999999998</c:v>
                </c:pt>
                <c:pt idx="283">
                  <c:v>40.092304000000013</c:v>
                </c:pt>
                <c:pt idx="284">
                  <c:v>39.831183999999993</c:v>
                </c:pt>
                <c:pt idx="285">
                  <c:v>39.249712000000613</c:v>
                </c:pt>
                <c:pt idx="286">
                  <c:v>38.851063999999944</c:v>
                </c:pt>
                <c:pt idx="287">
                  <c:v>38.633912000000613</c:v>
                </c:pt>
                <c:pt idx="288">
                  <c:v>38.534792000000003</c:v>
                </c:pt>
                <c:pt idx="289">
                  <c:v>38.355479999999993</c:v>
                </c:pt>
                <c:pt idx="290">
                  <c:v>38.235832000000563</c:v>
                </c:pt>
                <c:pt idx="291">
                  <c:v>38.783240000000006</c:v>
                </c:pt>
                <c:pt idx="292">
                  <c:v>39.377079999999999</c:v>
                </c:pt>
                <c:pt idx="293">
                  <c:v>39.440679999999993</c:v>
                </c:pt>
                <c:pt idx="294">
                  <c:v>39.490796000000003</c:v>
                </c:pt>
                <c:pt idx="295">
                  <c:v>39.511075999999996</c:v>
                </c:pt>
                <c:pt idx="296">
                  <c:v>39.946856000000004</c:v>
                </c:pt>
                <c:pt idx="297">
                  <c:v>40.358659999999993</c:v>
                </c:pt>
                <c:pt idx="298">
                  <c:v>40.712900000000012</c:v>
                </c:pt>
                <c:pt idx="299">
                  <c:v>40.632856000000011</c:v>
                </c:pt>
                <c:pt idx="300">
                  <c:v>40.264944</c:v>
                </c:pt>
                <c:pt idx="301">
                  <c:v>40.194264000000004</c:v>
                </c:pt>
                <c:pt idx="302">
                  <c:v>40.131728000000003</c:v>
                </c:pt>
                <c:pt idx="303">
                  <c:v>40.358659999999993</c:v>
                </c:pt>
                <c:pt idx="304">
                  <c:v>40.490372000000313</c:v>
                </c:pt>
                <c:pt idx="305">
                  <c:v>40.649732000000213</c:v>
                </c:pt>
                <c:pt idx="306">
                  <c:v>40.649732000000213</c:v>
                </c:pt>
                <c:pt idx="307">
                  <c:v>40.397304000000005</c:v>
                </c:pt>
                <c:pt idx="308">
                  <c:v>40.273676000000002</c:v>
                </c:pt>
                <c:pt idx="309">
                  <c:v>40.461124000000005</c:v>
                </c:pt>
                <c:pt idx="310">
                  <c:v>40.583283999999999</c:v>
                </c:pt>
                <c:pt idx="311">
                  <c:v>40.495032000000563</c:v>
                </c:pt>
                <c:pt idx="312">
                  <c:v>40.505932000000413</c:v>
                </c:pt>
                <c:pt idx="313">
                  <c:v>40.000592000000012</c:v>
                </c:pt>
                <c:pt idx="314">
                  <c:v>39.525680000000001</c:v>
                </c:pt>
                <c:pt idx="315">
                  <c:v>39.570612000000011</c:v>
                </c:pt>
                <c:pt idx="316">
                  <c:v>39.147287999999996</c:v>
                </c:pt>
                <c:pt idx="317">
                  <c:v>39.124280000000006</c:v>
                </c:pt>
                <c:pt idx="318">
                  <c:v>39.442616000000001</c:v>
                </c:pt>
                <c:pt idx="319">
                  <c:v>39.148668000000001</c:v>
                </c:pt>
                <c:pt idx="320">
                  <c:v>39.159532000000013</c:v>
                </c:pt>
                <c:pt idx="321">
                  <c:v>39.442616000000001</c:v>
                </c:pt>
                <c:pt idx="322">
                  <c:v>39.829180000000001</c:v>
                </c:pt>
                <c:pt idx="323">
                  <c:v>39.991072000000003</c:v>
                </c:pt>
                <c:pt idx="324">
                  <c:v>39.917579999999994</c:v>
                </c:pt>
                <c:pt idx="325">
                  <c:v>40.079404000000004</c:v>
                </c:pt>
                <c:pt idx="326">
                  <c:v>39.912132000000113</c:v>
                </c:pt>
                <c:pt idx="327">
                  <c:v>39.966588000000002</c:v>
                </c:pt>
                <c:pt idx="328">
                  <c:v>39.415572000000012</c:v>
                </c:pt>
                <c:pt idx="329">
                  <c:v>38.976552000000012</c:v>
                </c:pt>
                <c:pt idx="330">
                  <c:v>38.831376000000006</c:v>
                </c:pt>
                <c:pt idx="331">
                  <c:v>39.082276</c:v>
                </c:pt>
                <c:pt idx="332">
                  <c:v>39.033480000000004</c:v>
                </c:pt>
                <c:pt idx="333">
                  <c:v>38.872100000000003</c:v>
                </c:pt>
                <c:pt idx="334">
                  <c:v>39.000896000000004</c:v>
                </c:pt>
                <c:pt idx="335">
                  <c:v>39.139184</c:v>
                </c:pt>
                <c:pt idx="336">
                  <c:v>38.364308000000001</c:v>
                </c:pt>
                <c:pt idx="337">
                  <c:v>38.114212000000002</c:v>
                </c:pt>
                <c:pt idx="338">
                  <c:v>38.285532000001155</c:v>
                </c:pt>
                <c:pt idx="339">
                  <c:v>38.430948000000001</c:v>
                </c:pt>
                <c:pt idx="340">
                  <c:v>38.587059999999994</c:v>
                </c:pt>
                <c:pt idx="341">
                  <c:v>38.525996000000013</c:v>
                </c:pt>
                <c:pt idx="342">
                  <c:v>38.157747999999998</c:v>
                </c:pt>
                <c:pt idx="343">
                  <c:v>38.157747999999998</c:v>
                </c:pt>
                <c:pt idx="344">
                  <c:v>37.69575600000109</c:v>
                </c:pt>
                <c:pt idx="345">
                  <c:v>37.792428000000363</c:v>
                </c:pt>
                <c:pt idx="346">
                  <c:v>38.121728000000012</c:v>
                </c:pt>
                <c:pt idx="347">
                  <c:v>38.521204000000004</c:v>
                </c:pt>
                <c:pt idx="348">
                  <c:v>38.468248000000003</c:v>
                </c:pt>
                <c:pt idx="349">
                  <c:v>37.664432000000012</c:v>
                </c:pt>
                <c:pt idx="350">
                  <c:v>37.664432000000012</c:v>
                </c:pt>
                <c:pt idx="351">
                  <c:v>37.942148000000003</c:v>
                </c:pt>
                <c:pt idx="352">
                  <c:v>37.777467999999999</c:v>
                </c:pt>
                <c:pt idx="353">
                  <c:v>37.857771999999997</c:v>
                </c:pt>
                <c:pt idx="354">
                  <c:v>37.878176000000003</c:v>
                </c:pt>
                <c:pt idx="355">
                  <c:v>37.819655999999995</c:v>
                </c:pt>
                <c:pt idx="356">
                  <c:v>37.582687999999997</c:v>
                </c:pt>
                <c:pt idx="357">
                  <c:v>37.297820000000002</c:v>
                </c:pt>
                <c:pt idx="358">
                  <c:v>37.038652000000013</c:v>
                </c:pt>
                <c:pt idx="359">
                  <c:v>37.164160000000003</c:v>
                </c:pt>
                <c:pt idx="360">
                  <c:v>37.360564000000004</c:v>
                </c:pt>
                <c:pt idx="361">
                  <c:v>37.420520000000003</c:v>
                </c:pt>
                <c:pt idx="362">
                  <c:v>37.117792000000001</c:v>
                </c:pt>
                <c:pt idx="363">
                  <c:v>36.977223999999993</c:v>
                </c:pt>
                <c:pt idx="364">
                  <c:v>37.003168000000002</c:v>
                </c:pt>
                <c:pt idx="365">
                  <c:v>37.035928000000013</c:v>
                </c:pt>
                <c:pt idx="366">
                  <c:v>36.915732000000013</c:v>
                </c:pt>
                <c:pt idx="367">
                  <c:v>36.723196000000463</c:v>
                </c:pt>
                <c:pt idx="368">
                  <c:v>37.06456</c:v>
                </c:pt>
                <c:pt idx="369">
                  <c:v>37.406416</c:v>
                </c:pt>
                <c:pt idx="370">
                  <c:v>37.400972000000003</c:v>
                </c:pt>
                <c:pt idx="371">
                  <c:v>37.324679999999994</c:v>
                </c:pt>
                <c:pt idx="372">
                  <c:v>37.170560000000002</c:v>
                </c:pt>
                <c:pt idx="373">
                  <c:v>36.887955999999996</c:v>
                </c:pt>
                <c:pt idx="374">
                  <c:v>37.038160000000012</c:v>
                </c:pt>
                <c:pt idx="375">
                  <c:v>37.029960000000003</c:v>
                </c:pt>
                <c:pt idx="376">
                  <c:v>37.196436000000013</c:v>
                </c:pt>
                <c:pt idx="377">
                  <c:v>36.980799999999995</c:v>
                </c:pt>
                <c:pt idx="378">
                  <c:v>36.560056000000003</c:v>
                </c:pt>
                <c:pt idx="379">
                  <c:v>36.782784000000007</c:v>
                </c:pt>
                <c:pt idx="380">
                  <c:v>37.016316000000003</c:v>
                </c:pt>
                <c:pt idx="381">
                  <c:v>36.621600000000001</c:v>
                </c:pt>
                <c:pt idx="382">
                  <c:v>36.458891999999999</c:v>
                </c:pt>
                <c:pt idx="383">
                  <c:v>36.494504000000006</c:v>
                </c:pt>
                <c:pt idx="384">
                  <c:v>36.67624</c:v>
                </c:pt>
                <c:pt idx="385">
                  <c:v>37.392772000000313</c:v>
                </c:pt>
                <c:pt idx="386">
                  <c:v>38.161984000000004</c:v>
                </c:pt>
                <c:pt idx="387">
                  <c:v>38.668760000000013</c:v>
                </c:pt>
                <c:pt idx="388">
                  <c:v>38.281632000000002</c:v>
                </c:pt>
                <c:pt idx="389">
                  <c:v>37.771532000000263</c:v>
                </c:pt>
                <c:pt idx="390">
                  <c:v>37.499112000001219</c:v>
                </c:pt>
                <c:pt idx="391">
                  <c:v>37.264592000000263</c:v>
                </c:pt>
                <c:pt idx="392">
                  <c:v>37.354431999999996</c:v>
                </c:pt>
                <c:pt idx="393">
                  <c:v>37.509840000000004</c:v>
                </c:pt>
                <c:pt idx="394">
                  <c:v>37.750963999999996</c:v>
                </c:pt>
                <c:pt idx="395">
                  <c:v>37.955136000000003</c:v>
                </c:pt>
                <c:pt idx="396">
                  <c:v>38.463592000000013</c:v>
                </c:pt>
                <c:pt idx="397">
                  <c:v>38.805752000000012</c:v>
                </c:pt>
                <c:pt idx="398">
                  <c:v>38.827407999999998</c:v>
                </c:pt>
                <c:pt idx="399">
                  <c:v>39.034924000000004</c:v>
                </c:pt>
                <c:pt idx="400">
                  <c:v>38.923748000000003</c:v>
                </c:pt>
                <c:pt idx="401">
                  <c:v>38.828784000000006</c:v>
                </c:pt>
                <c:pt idx="402">
                  <c:v>38.615667999999999</c:v>
                </c:pt>
                <c:pt idx="403">
                  <c:v>38.103384000000005</c:v>
                </c:pt>
                <c:pt idx="404">
                  <c:v>38.034036</c:v>
                </c:pt>
                <c:pt idx="405">
                  <c:v>38.505720000000011</c:v>
                </c:pt>
                <c:pt idx="406">
                  <c:v>38.751439999999995</c:v>
                </c:pt>
                <c:pt idx="407">
                  <c:v>39.033516000000013</c:v>
                </c:pt>
                <c:pt idx="408">
                  <c:v>39.001027999999998</c:v>
                </c:pt>
                <c:pt idx="409">
                  <c:v>38.520648000000001</c:v>
                </c:pt>
                <c:pt idx="410">
                  <c:v>38.112936000000012</c:v>
                </c:pt>
                <c:pt idx="411">
                  <c:v>37.942867999999997</c:v>
                </c:pt>
                <c:pt idx="412">
                  <c:v>37.869384000000004</c:v>
                </c:pt>
                <c:pt idx="413">
                  <c:v>38.059887999999994</c:v>
                </c:pt>
                <c:pt idx="414">
                  <c:v>38.617076000000004</c:v>
                </c:pt>
                <c:pt idx="415">
                  <c:v>38.877607999999995</c:v>
                </c:pt>
                <c:pt idx="416">
                  <c:v>38.849163999999995</c:v>
                </c:pt>
                <c:pt idx="417">
                  <c:v>38.980712000000011</c:v>
                </c:pt>
                <c:pt idx="418">
                  <c:v>39.198876000000013</c:v>
                </c:pt>
                <c:pt idx="419">
                  <c:v>39.373632000000001</c:v>
                </c:pt>
                <c:pt idx="420">
                  <c:v>38.995612000000413</c:v>
                </c:pt>
                <c:pt idx="421">
                  <c:v>39.010543999999996</c:v>
                </c:pt>
                <c:pt idx="422">
                  <c:v>39.243636000000002</c:v>
                </c:pt>
                <c:pt idx="423">
                  <c:v>39.472516000000013</c:v>
                </c:pt>
                <c:pt idx="424">
                  <c:v>39.234152000000513</c:v>
                </c:pt>
                <c:pt idx="425">
                  <c:v>39.155592000000013</c:v>
                </c:pt>
                <c:pt idx="426">
                  <c:v>39.217879999999994</c:v>
                </c:pt>
                <c:pt idx="427">
                  <c:v>38.941336</c:v>
                </c:pt>
                <c:pt idx="428">
                  <c:v>38.553259999999995</c:v>
                </c:pt>
                <c:pt idx="429">
                  <c:v>38.012283999999994</c:v>
                </c:pt>
                <c:pt idx="430">
                  <c:v>37.421240000000004</c:v>
                </c:pt>
                <c:pt idx="431">
                  <c:v>37.552083999999994</c:v>
                </c:pt>
                <c:pt idx="432">
                  <c:v>37.579308000000012</c:v>
                </c:pt>
                <c:pt idx="433">
                  <c:v>37.716916000000012</c:v>
                </c:pt>
                <c:pt idx="434">
                  <c:v>37.895272000000013</c:v>
                </c:pt>
                <c:pt idx="435">
                  <c:v>38.140128000000011</c:v>
                </c:pt>
                <c:pt idx="436">
                  <c:v>38.497580000000006</c:v>
                </c:pt>
                <c:pt idx="437">
                  <c:v>38.315487999999995</c:v>
                </c:pt>
                <c:pt idx="438">
                  <c:v>38.291012000000563</c:v>
                </c:pt>
                <c:pt idx="439">
                  <c:v>38.763648000000003</c:v>
                </c:pt>
                <c:pt idx="440">
                  <c:v>38.891196000000001</c:v>
                </c:pt>
                <c:pt idx="441">
                  <c:v>39.003716000000011</c:v>
                </c:pt>
                <c:pt idx="442">
                  <c:v>39.259883999999992</c:v>
                </c:pt>
                <c:pt idx="443">
                  <c:v>38.834136000000001</c:v>
                </c:pt>
                <c:pt idx="444">
                  <c:v>38.428252000000263</c:v>
                </c:pt>
                <c:pt idx="445">
                  <c:v>38.190424</c:v>
                </c:pt>
                <c:pt idx="446">
                  <c:v>37.976856000000005</c:v>
                </c:pt>
                <c:pt idx="447">
                  <c:v>37.749552000000413</c:v>
                </c:pt>
                <c:pt idx="448">
                  <c:v>37.857147999999995</c:v>
                </c:pt>
                <c:pt idx="449">
                  <c:v>37.938832000000012</c:v>
                </c:pt>
                <c:pt idx="450">
                  <c:v>37.620216000000013</c:v>
                </c:pt>
                <c:pt idx="451">
                  <c:v>37.423964000000005</c:v>
                </c:pt>
                <c:pt idx="452">
                  <c:v>37.726428000000013</c:v>
                </c:pt>
                <c:pt idx="453">
                  <c:v>37.847635999999994</c:v>
                </c:pt>
                <c:pt idx="454">
                  <c:v>37.753720000000001</c:v>
                </c:pt>
                <c:pt idx="455">
                  <c:v>37.967407999999999</c:v>
                </c:pt>
                <c:pt idx="456">
                  <c:v>38.122416000000413</c:v>
                </c:pt>
                <c:pt idx="457">
                  <c:v>37.658360000000002</c:v>
                </c:pt>
                <c:pt idx="458">
                  <c:v>37.612044000000004</c:v>
                </c:pt>
                <c:pt idx="459">
                  <c:v>37.598368000000313</c:v>
                </c:pt>
                <c:pt idx="460">
                  <c:v>37.629756000000263</c:v>
                </c:pt>
                <c:pt idx="461">
                  <c:v>37.316283999999975</c:v>
                </c:pt>
                <c:pt idx="462">
                  <c:v>37.373520000000006</c:v>
                </c:pt>
                <c:pt idx="463">
                  <c:v>37.252196000000012</c:v>
                </c:pt>
                <c:pt idx="464">
                  <c:v>37.114376</c:v>
                </c:pt>
                <c:pt idx="465">
                  <c:v>37.190796000000013</c:v>
                </c:pt>
                <c:pt idx="466">
                  <c:v>37.298544000000113</c:v>
                </c:pt>
                <c:pt idx="467">
                  <c:v>36.667812000000012</c:v>
                </c:pt>
                <c:pt idx="468">
                  <c:v>36.271236000000002</c:v>
                </c:pt>
                <c:pt idx="469">
                  <c:v>36.421708000000002</c:v>
                </c:pt>
                <c:pt idx="470">
                  <c:v>36.211036</c:v>
                </c:pt>
                <c:pt idx="471">
                  <c:v>36.487387999999996</c:v>
                </c:pt>
                <c:pt idx="472">
                  <c:v>36.943772000000003</c:v>
                </c:pt>
                <c:pt idx="473">
                  <c:v>37.152552000000163</c:v>
                </c:pt>
                <c:pt idx="474">
                  <c:v>37.117100000000001</c:v>
                </c:pt>
                <c:pt idx="475">
                  <c:v>37.391263999999993</c:v>
                </c:pt>
                <c:pt idx="476">
                  <c:v>38.070776000000002</c:v>
                </c:pt>
                <c:pt idx="477">
                  <c:v>38.762304000000213</c:v>
                </c:pt>
                <c:pt idx="478">
                  <c:v>39.110863999999999</c:v>
                </c:pt>
                <c:pt idx="479">
                  <c:v>39.212496000000002</c:v>
                </c:pt>
                <c:pt idx="480">
                  <c:v>39.105412000000413</c:v>
                </c:pt>
                <c:pt idx="481">
                  <c:v>38.849163999999995</c:v>
                </c:pt>
                <c:pt idx="482">
                  <c:v>38.733756000000113</c:v>
                </c:pt>
                <c:pt idx="483">
                  <c:v>38.301936000000005</c:v>
                </c:pt>
                <c:pt idx="484">
                  <c:v>38.008184</c:v>
                </c:pt>
                <c:pt idx="485">
                  <c:v>37.745488000000002</c:v>
                </c:pt>
                <c:pt idx="486">
                  <c:v>37.829892000000001</c:v>
                </c:pt>
                <c:pt idx="487">
                  <c:v>38.153743999999996</c:v>
                </c:pt>
                <c:pt idx="488">
                  <c:v>38.546472000000001</c:v>
                </c:pt>
                <c:pt idx="489">
                  <c:v>39.116276000000006</c:v>
                </c:pt>
                <c:pt idx="490">
                  <c:v>39.558403999999996</c:v>
                </c:pt>
                <c:pt idx="491">
                  <c:v>39.988380000000006</c:v>
                </c:pt>
                <c:pt idx="492">
                  <c:v>39.972036000000003</c:v>
                </c:pt>
                <c:pt idx="493">
                  <c:v>40.252072000000013</c:v>
                </c:pt>
                <c:pt idx="494">
                  <c:v>40.299608000000013</c:v>
                </c:pt>
                <c:pt idx="495">
                  <c:v>40.496444000000004</c:v>
                </c:pt>
                <c:pt idx="496">
                  <c:v>40.501895999999995</c:v>
                </c:pt>
                <c:pt idx="497">
                  <c:v>40.139312000001219</c:v>
                </c:pt>
                <c:pt idx="498">
                  <c:v>39.422396000000013</c:v>
                </c:pt>
                <c:pt idx="499">
                  <c:v>38.935896</c:v>
                </c:pt>
                <c:pt idx="500">
                  <c:v>38.813887999998791</c:v>
                </c:pt>
                <c:pt idx="501">
                  <c:v>38.923748000000003</c:v>
                </c:pt>
                <c:pt idx="502">
                  <c:v>38.851819999999996</c:v>
                </c:pt>
                <c:pt idx="503">
                  <c:v>38.847752</c:v>
                </c:pt>
                <c:pt idx="504">
                  <c:v>38.874919999999996</c:v>
                </c:pt>
                <c:pt idx="505">
                  <c:v>39.030856</c:v>
                </c:pt>
                <c:pt idx="506">
                  <c:v>38.958956000000001</c:v>
                </c:pt>
                <c:pt idx="507">
                  <c:v>39.074203999999995</c:v>
                </c:pt>
                <c:pt idx="508">
                  <c:v>39.166420000000002</c:v>
                </c:pt>
                <c:pt idx="509">
                  <c:v>39.487379999999995</c:v>
                </c:pt>
                <c:pt idx="510">
                  <c:v>39.456236000000004</c:v>
                </c:pt>
                <c:pt idx="511">
                  <c:v>39.812908</c:v>
                </c:pt>
                <c:pt idx="512">
                  <c:v>40.277843999999995</c:v>
                </c:pt>
                <c:pt idx="513">
                  <c:v>40.497856000000006</c:v>
                </c:pt>
                <c:pt idx="514">
                  <c:v>40.481543999999992</c:v>
                </c:pt>
                <c:pt idx="515">
                  <c:v>40.284636000000006</c:v>
                </c:pt>
                <c:pt idx="516">
                  <c:v>40.499172000000463</c:v>
                </c:pt>
                <c:pt idx="517">
                  <c:v>41.049832000000002</c:v>
                </c:pt>
                <c:pt idx="518">
                  <c:v>41.404527999999999</c:v>
                </c:pt>
                <c:pt idx="519">
                  <c:v>41.135168000000213</c:v>
                </c:pt>
                <c:pt idx="520">
                  <c:v>41.036236000000002</c:v>
                </c:pt>
                <c:pt idx="521">
                  <c:v>41.047108000000001</c:v>
                </c:pt>
                <c:pt idx="522">
                  <c:v>40.804431999999998</c:v>
                </c:pt>
                <c:pt idx="523">
                  <c:v>40.595560000000013</c:v>
                </c:pt>
                <c:pt idx="524">
                  <c:v>40.260180000000013</c:v>
                </c:pt>
                <c:pt idx="525">
                  <c:v>40.237104000000002</c:v>
                </c:pt>
                <c:pt idx="526">
                  <c:v>40.660664000000004</c:v>
                </c:pt>
                <c:pt idx="527">
                  <c:v>41.154087999999994</c:v>
                </c:pt>
                <c:pt idx="528">
                  <c:v>41.05932</c:v>
                </c:pt>
                <c:pt idx="529">
                  <c:v>40.948144000000006</c:v>
                </c:pt>
                <c:pt idx="530">
                  <c:v>40.649827999999999</c:v>
                </c:pt>
                <c:pt idx="531">
                  <c:v>40.620020000000011</c:v>
                </c:pt>
                <c:pt idx="532">
                  <c:v>40.797668000000002</c:v>
                </c:pt>
                <c:pt idx="533">
                  <c:v>41.197424000000005</c:v>
                </c:pt>
                <c:pt idx="534">
                  <c:v>41.055216000000001</c:v>
                </c:pt>
                <c:pt idx="535">
                  <c:v>41.05932</c:v>
                </c:pt>
                <c:pt idx="536">
                  <c:v>40.698648000000013</c:v>
                </c:pt>
                <c:pt idx="537">
                  <c:v>40.250724000000005</c:v>
                </c:pt>
                <c:pt idx="538">
                  <c:v>40.220656000000012</c:v>
                </c:pt>
                <c:pt idx="539">
                  <c:v>40.356463999999974</c:v>
                </c:pt>
                <c:pt idx="540">
                  <c:v>40.308960000000006</c:v>
                </c:pt>
                <c:pt idx="541">
                  <c:v>40.276364000000001</c:v>
                </c:pt>
                <c:pt idx="542">
                  <c:v>40.323896000000005</c:v>
                </c:pt>
                <c:pt idx="543">
                  <c:v>40.499008000000003</c:v>
                </c:pt>
                <c:pt idx="544">
                  <c:v>40.442048</c:v>
                </c:pt>
                <c:pt idx="545">
                  <c:v>40.29399200000109</c:v>
                </c:pt>
                <c:pt idx="546">
                  <c:v>40.530260000000006</c:v>
                </c:pt>
                <c:pt idx="547">
                  <c:v>40.809683999999997</c:v>
                </c:pt>
                <c:pt idx="548">
                  <c:v>41.003536000000011</c:v>
                </c:pt>
                <c:pt idx="549">
                  <c:v>41.248620000000003</c:v>
                </c:pt>
                <c:pt idx="550">
                  <c:v>41.584259999999993</c:v>
                </c:pt>
                <c:pt idx="551">
                  <c:v>41.056363999999995</c:v>
                </c:pt>
                <c:pt idx="552">
                  <c:v>40.549272000000002</c:v>
                </c:pt>
                <c:pt idx="553">
                  <c:v>40.234216000000011</c:v>
                </c:pt>
                <c:pt idx="554">
                  <c:v>39.868540000000003</c:v>
                </c:pt>
                <c:pt idx="555">
                  <c:v>39.174232000000003</c:v>
                </c:pt>
                <c:pt idx="556">
                  <c:v>38.979043999999995</c:v>
                </c:pt>
                <c:pt idx="557">
                  <c:v>38.766080000000002</c:v>
                </c:pt>
                <c:pt idx="558">
                  <c:v>39.055008000000001</c:v>
                </c:pt>
                <c:pt idx="559">
                  <c:v>39.438380000000002</c:v>
                </c:pt>
                <c:pt idx="560">
                  <c:v>39.404543999999994</c:v>
                </c:pt>
                <c:pt idx="561">
                  <c:v>38.658912000000313</c:v>
                </c:pt>
                <c:pt idx="562">
                  <c:v>38.817627999998848</c:v>
                </c:pt>
                <c:pt idx="563">
                  <c:v>39.103740000000002</c:v>
                </c:pt>
                <c:pt idx="564">
                  <c:v>39.565032000000613</c:v>
                </c:pt>
                <c:pt idx="565">
                  <c:v>40.011291999999997</c:v>
                </c:pt>
                <c:pt idx="566">
                  <c:v>40.369987999999999</c:v>
                </c:pt>
                <c:pt idx="567">
                  <c:v>40.187927999999999</c:v>
                </c:pt>
                <c:pt idx="568">
                  <c:v>39.891616000000006</c:v>
                </c:pt>
                <c:pt idx="569">
                  <c:v>39.999080000000006</c:v>
                </c:pt>
                <c:pt idx="570">
                  <c:v>40.062928000000063</c:v>
                </c:pt>
                <c:pt idx="571">
                  <c:v>39.977287999999994</c:v>
                </c:pt>
                <c:pt idx="572">
                  <c:v>39.859019999999994</c:v>
                </c:pt>
                <c:pt idx="573">
                  <c:v>40.212384</c:v>
                </c:pt>
                <c:pt idx="574">
                  <c:v>40.395696000000001</c:v>
                </c:pt>
                <c:pt idx="575">
                  <c:v>40.088696000000006</c:v>
                </c:pt>
                <c:pt idx="576">
                  <c:v>40.114592000000002</c:v>
                </c:pt>
                <c:pt idx="577">
                  <c:v>40.231424000000004</c:v>
                </c:pt>
                <c:pt idx="578">
                  <c:v>40.771600000000007</c:v>
                </c:pt>
                <c:pt idx="579">
                  <c:v>40.927524000000005</c:v>
                </c:pt>
                <c:pt idx="580">
                  <c:v>40.530096</c:v>
                </c:pt>
                <c:pt idx="581">
                  <c:v>40.653603999999994</c:v>
                </c:pt>
                <c:pt idx="582">
                  <c:v>40.360400000000006</c:v>
                </c:pt>
                <c:pt idx="583">
                  <c:v>40.043952000000012</c:v>
                </c:pt>
                <c:pt idx="584">
                  <c:v>39.582724000000006</c:v>
                </c:pt>
                <c:pt idx="585">
                  <c:v>39.626312000001477</c:v>
                </c:pt>
                <c:pt idx="586">
                  <c:v>40.072476000000002</c:v>
                </c:pt>
                <c:pt idx="587">
                  <c:v>40.088696000000006</c:v>
                </c:pt>
                <c:pt idx="588">
                  <c:v>40.311551999999999</c:v>
                </c:pt>
                <c:pt idx="589">
                  <c:v>39.902480000000004</c:v>
                </c:pt>
                <c:pt idx="590">
                  <c:v>39.275636000000013</c:v>
                </c:pt>
                <c:pt idx="591">
                  <c:v>39.132060000000003</c:v>
                </c:pt>
                <c:pt idx="592">
                  <c:v>39.558243999999995</c:v>
                </c:pt>
                <c:pt idx="593">
                  <c:v>40.113216000000001</c:v>
                </c:pt>
                <c:pt idx="594">
                  <c:v>40.519263999999993</c:v>
                </c:pt>
                <c:pt idx="595">
                  <c:v>40.934252000000001</c:v>
                </c:pt>
                <c:pt idx="596">
                  <c:v>41.150963999999995</c:v>
                </c:pt>
                <c:pt idx="597">
                  <c:v>40.797340000000013</c:v>
                </c:pt>
                <c:pt idx="598">
                  <c:v>40.490768000000003</c:v>
                </c:pt>
                <c:pt idx="599">
                  <c:v>39.916104000000004</c:v>
                </c:pt>
                <c:pt idx="600">
                  <c:v>39.752840000000006</c:v>
                </c:pt>
                <c:pt idx="601">
                  <c:v>39.488728000000002</c:v>
                </c:pt>
                <c:pt idx="602">
                  <c:v>39.513216</c:v>
                </c:pt>
                <c:pt idx="603">
                  <c:v>39.703768000000011</c:v>
                </c:pt>
                <c:pt idx="604">
                  <c:v>40.195904000000013</c:v>
                </c:pt>
                <c:pt idx="605">
                  <c:v>40.138884000000004</c:v>
                </c:pt>
                <c:pt idx="606">
                  <c:v>39.698292000000563</c:v>
                </c:pt>
                <c:pt idx="607">
                  <c:v>39.549972000000011</c:v>
                </c:pt>
                <c:pt idx="608">
                  <c:v>40.000296000000006</c:v>
                </c:pt>
                <c:pt idx="609">
                  <c:v>40.638468000000003</c:v>
                </c:pt>
                <c:pt idx="610">
                  <c:v>40.997692000000001</c:v>
                </c:pt>
                <c:pt idx="611">
                  <c:v>40.748356000000413</c:v>
                </c:pt>
                <c:pt idx="612">
                  <c:v>40.531312000000113</c:v>
                </c:pt>
                <c:pt idx="613">
                  <c:v>39.994847999999998</c:v>
                </c:pt>
                <c:pt idx="614">
                  <c:v>39.183283999999993</c:v>
                </c:pt>
                <c:pt idx="615">
                  <c:v>38.783340000000003</c:v>
                </c:pt>
                <c:pt idx="616">
                  <c:v>38.615076000000002</c:v>
                </c:pt>
                <c:pt idx="617">
                  <c:v>38.256500000000003</c:v>
                </c:pt>
                <c:pt idx="618">
                  <c:v>38.260572000001154</c:v>
                </c:pt>
                <c:pt idx="619">
                  <c:v>38.370675999999996</c:v>
                </c:pt>
                <c:pt idx="620">
                  <c:v>39.155196000000011</c:v>
                </c:pt>
                <c:pt idx="621">
                  <c:v>39.766824</c:v>
                </c:pt>
                <c:pt idx="622">
                  <c:v>40.409643999999993</c:v>
                </c:pt>
                <c:pt idx="623">
                  <c:v>40.824691999999999</c:v>
                </c:pt>
                <c:pt idx="624">
                  <c:v>40.811199999999999</c:v>
                </c:pt>
                <c:pt idx="625">
                  <c:v>40.934516000000002</c:v>
                </c:pt>
                <c:pt idx="626">
                  <c:v>40.724388000000012</c:v>
                </c:pt>
                <c:pt idx="627">
                  <c:v>40.595528000000463</c:v>
                </c:pt>
                <c:pt idx="628">
                  <c:v>40.116232000000011</c:v>
                </c:pt>
                <c:pt idx="629">
                  <c:v>40.027900000000002</c:v>
                </c:pt>
                <c:pt idx="630">
                  <c:v>40.144792000000002</c:v>
                </c:pt>
                <c:pt idx="631">
                  <c:v>40.209988000000003</c:v>
                </c:pt>
                <c:pt idx="632">
                  <c:v>40.193676000000011</c:v>
                </c:pt>
                <c:pt idx="633">
                  <c:v>40.063224000000005</c:v>
                </c:pt>
                <c:pt idx="634">
                  <c:v>40.226332000001584</c:v>
                </c:pt>
                <c:pt idx="635">
                  <c:v>40.636204000000006</c:v>
                </c:pt>
                <c:pt idx="636">
                  <c:v>40.944003999999993</c:v>
                </c:pt>
                <c:pt idx="637">
                  <c:v>40.846423999999999</c:v>
                </c:pt>
                <c:pt idx="638">
                  <c:v>40.453043999999998</c:v>
                </c:pt>
                <c:pt idx="639">
                  <c:v>40.708136000001126</c:v>
                </c:pt>
                <c:pt idx="640">
                  <c:v>41.049667999999997</c:v>
                </c:pt>
                <c:pt idx="641">
                  <c:v>41.596408000000011</c:v>
                </c:pt>
                <c:pt idx="642">
                  <c:v>41.332647999999999</c:v>
                </c:pt>
                <c:pt idx="643">
                  <c:v>40.667428000000001</c:v>
                </c:pt>
                <c:pt idx="644">
                  <c:v>40.409643999999993</c:v>
                </c:pt>
                <c:pt idx="645">
                  <c:v>40.188256000000003</c:v>
                </c:pt>
                <c:pt idx="646">
                  <c:v>39.808276000000006</c:v>
                </c:pt>
                <c:pt idx="647">
                  <c:v>40.048912000000463</c:v>
                </c:pt>
                <c:pt idx="648">
                  <c:v>40.069360000000003</c:v>
                </c:pt>
                <c:pt idx="649">
                  <c:v>39.748440000000002</c:v>
                </c:pt>
                <c:pt idx="650">
                  <c:v>39.740272000000012</c:v>
                </c:pt>
                <c:pt idx="651">
                  <c:v>39.346655999999996</c:v>
                </c:pt>
                <c:pt idx="652">
                  <c:v>39.755268000000001</c:v>
                </c:pt>
                <c:pt idx="653">
                  <c:v>39.713060000000006</c:v>
                </c:pt>
                <c:pt idx="654">
                  <c:v>39.343996000000004</c:v>
                </c:pt>
                <c:pt idx="655">
                  <c:v>39.289744000000006</c:v>
                </c:pt>
                <c:pt idx="656">
                  <c:v>39.564708000000003</c:v>
                </c:pt>
                <c:pt idx="657">
                  <c:v>39.759308000000011</c:v>
                </c:pt>
                <c:pt idx="658">
                  <c:v>39.698092000000663</c:v>
                </c:pt>
                <c:pt idx="659">
                  <c:v>39.330443999999993</c:v>
                </c:pt>
                <c:pt idx="660">
                  <c:v>39.416295999999996</c:v>
                </c:pt>
                <c:pt idx="661">
                  <c:v>39.794656000000003</c:v>
                </c:pt>
                <c:pt idx="662">
                  <c:v>39.823248</c:v>
                </c:pt>
                <c:pt idx="663">
                  <c:v>39.547016000000006</c:v>
                </c:pt>
                <c:pt idx="664">
                  <c:v>39.448988</c:v>
                </c:pt>
                <c:pt idx="665">
                  <c:v>38.850699999999996</c:v>
                </c:pt>
                <c:pt idx="666">
                  <c:v>38.364832</c:v>
                </c:pt>
                <c:pt idx="667">
                  <c:v>38.537220000000005</c:v>
                </c:pt>
                <c:pt idx="668">
                  <c:v>38.205780000000011</c:v>
                </c:pt>
                <c:pt idx="669">
                  <c:v>38.082063999999995</c:v>
                </c:pt>
                <c:pt idx="670">
                  <c:v>38.440852</c:v>
                </c:pt>
                <c:pt idx="671">
                  <c:v>38.74219200000109</c:v>
                </c:pt>
                <c:pt idx="672">
                  <c:v>38.837152000000003</c:v>
                </c:pt>
                <c:pt idx="673">
                  <c:v>38.904979999999995</c:v>
                </c:pt>
                <c:pt idx="674">
                  <c:v>38.704192000000013</c:v>
                </c:pt>
                <c:pt idx="675">
                  <c:v>38.936124</c:v>
                </c:pt>
                <c:pt idx="676">
                  <c:v>39.284368000000001</c:v>
                </c:pt>
                <c:pt idx="677">
                  <c:v>39.662712000001548</c:v>
                </c:pt>
                <c:pt idx="678">
                  <c:v>40.054387999999996</c:v>
                </c:pt>
                <c:pt idx="679">
                  <c:v>40.001412000000002</c:v>
                </c:pt>
                <c:pt idx="680">
                  <c:v>40.211992000000002</c:v>
                </c:pt>
                <c:pt idx="681">
                  <c:v>40.719592000000013</c:v>
                </c:pt>
                <c:pt idx="682">
                  <c:v>41.218148000000063</c:v>
                </c:pt>
                <c:pt idx="683">
                  <c:v>41.572600000000001</c:v>
                </c:pt>
                <c:pt idx="684">
                  <c:v>42.061683999999993</c:v>
                </c:pt>
                <c:pt idx="685">
                  <c:v>42.482516000000011</c:v>
                </c:pt>
                <c:pt idx="686">
                  <c:v>42.446120000000001</c:v>
                </c:pt>
                <c:pt idx="687">
                  <c:v>42.535076000000011</c:v>
                </c:pt>
                <c:pt idx="688">
                  <c:v>42.193920000000013</c:v>
                </c:pt>
                <c:pt idx="689">
                  <c:v>41.919867999999994</c:v>
                </c:pt>
                <c:pt idx="690">
                  <c:v>41.918488000000004</c:v>
                </c:pt>
                <c:pt idx="691">
                  <c:v>41.673976000000003</c:v>
                </c:pt>
                <c:pt idx="692">
                  <c:v>41.480687999999994</c:v>
                </c:pt>
                <c:pt idx="693">
                  <c:v>40.651732000000003</c:v>
                </c:pt>
                <c:pt idx="694">
                  <c:v>40.29885200000119</c:v>
                </c:pt>
                <c:pt idx="695">
                  <c:v>40.29885200000119</c:v>
                </c:pt>
                <c:pt idx="696">
                  <c:v>40.078816000000003</c:v>
                </c:pt>
                <c:pt idx="697">
                  <c:v>40.319267999999994</c:v>
                </c:pt>
                <c:pt idx="698">
                  <c:v>40.598844</c:v>
                </c:pt>
                <c:pt idx="699">
                  <c:v>40.787328000000002</c:v>
                </c:pt>
                <c:pt idx="700">
                  <c:v>40.715424000000006</c:v>
                </c:pt>
                <c:pt idx="701">
                  <c:v>40.402092000000003</c:v>
                </c:pt>
                <c:pt idx="702">
                  <c:v>39.797384000000001</c:v>
                </c:pt>
                <c:pt idx="703">
                  <c:v>39.446223999999994</c:v>
                </c:pt>
                <c:pt idx="704">
                  <c:v>39.586468000000004</c:v>
                </c:pt>
                <c:pt idx="705">
                  <c:v>39.951055999999994</c:v>
                </c:pt>
                <c:pt idx="706">
                  <c:v>39.859939999999995</c:v>
                </c:pt>
                <c:pt idx="707">
                  <c:v>39.602748000000012</c:v>
                </c:pt>
                <c:pt idx="708">
                  <c:v>39.717100000000002</c:v>
                </c:pt>
                <c:pt idx="709">
                  <c:v>39.849039999999995</c:v>
                </c:pt>
                <c:pt idx="710">
                  <c:v>39.951055999999994</c:v>
                </c:pt>
                <c:pt idx="711">
                  <c:v>39.262704000000063</c:v>
                </c:pt>
                <c:pt idx="712">
                  <c:v>38.838467999999999</c:v>
                </c:pt>
                <c:pt idx="713">
                  <c:v>39.129964000000001</c:v>
                </c:pt>
                <c:pt idx="714">
                  <c:v>38.751639999999995</c:v>
                </c:pt>
                <c:pt idx="715">
                  <c:v>38.348459999999996</c:v>
                </c:pt>
                <c:pt idx="716">
                  <c:v>38.828984000000005</c:v>
                </c:pt>
                <c:pt idx="717">
                  <c:v>38.824883999999997</c:v>
                </c:pt>
                <c:pt idx="718">
                  <c:v>38.790984000000002</c:v>
                </c:pt>
                <c:pt idx="719">
                  <c:v>38.902192000000063</c:v>
                </c:pt>
                <c:pt idx="720">
                  <c:v>38.421820000000004</c:v>
                </c:pt>
                <c:pt idx="721">
                  <c:v>38.702784000000001</c:v>
                </c:pt>
                <c:pt idx="722">
                  <c:v>38.974052</c:v>
                </c:pt>
                <c:pt idx="723">
                  <c:v>39.106892000000002</c:v>
                </c:pt>
                <c:pt idx="724">
                  <c:v>39.393092000000003</c:v>
                </c:pt>
                <c:pt idx="725">
                  <c:v>39.301956000000004</c:v>
                </c:pt>
                <c:pt idx="726">
                  <c:v>39.211247999999998</c:v>
                </c:pt>
                <c:pt idx="727">
                  <c:v>39.733472000000013</c:v>
                </c:pt>
                <c:pt idx="728">
                  <c:v>39.983683999999997</c:v>
                </c:pt>
                <c:pt idx="729">
                  <c:v>39.887147999999996</c:v>
                </c:pt>
                <c:pt idx="730">
                  <c:v>39.994552000000013</c:v>
                </c:pt>
                <c:pt idx="731">
                  <c:v>39.741580000000006</c:v>
                </c:pt>
                <c:pt idx="732">
                  <c:v>39.763308000000563</c:v>
                </c:pt>
                <c:pt idx="733">
                  <c:v>39.94558</c:v>
                </c:pt>
                <c:pt idx="734">
                  <c:v>40.326036000000002</c:v>
                </c:pt>
                <c:pt idx="735">
                  <c:v>40.344879999999975</c:v>
                </c:pt>
                <c:pt idx="736">
                  <c:v>40.465683999999996</c:v>
                </c:pt>
                <c:pt idx="737">
                  <c:v>40.56877200000109</c:v>
                </c:pt>
                <c:pt idx="738">
                  <c:v>40.503663999999993</c:v>
                </c:pt>
                <c:pt idx="739">
                  <c:v>40.587812</c:v>
                </c:pt>
                <c:pt idx="740">
                  <c:v>40.002500000000012</c:v>
                </c:pt>
                <c:pt idx="741">
                  <c:v>39.355976000000005</c:v>
                </c:pt>
                <c:pt idx="742">
                  <c:v>38.978024000000005</c:v>
                </c:pt>
                <c:pt idx="743">
                  <c:v>39.139312000001219</c:v>
                </c:pt>
                <c:pt idx="744">
                  <c:v>39.557712000000002</c:v>
                </c:pt>
                <c:pt idx="745">
                  <c:v>39.746832000000012</c:v>
                </c:pt>
                <c:pt idx="746">
                  <c:v>39.911475999999993</c:v>
                </c:pt>
                <c:pt idx="747">
                  <c:v>39.821732000000011</c:v>
                </c:pt>
                <c:pt idx="748">
                  <c:v>39.718308000000263</c:v>
                </c:pt>
                <c:pt idx="749">
                  <c:v>39.470643999999993</c:v>
                </c:pt>
                <c:pt idx="750">
                  <c:v>39.657063999999998</c:v>
                </c:pt>
                <c:pt idx="751">
                  <c:v>39.476063999999994</c:v>
                </c:pt>
                <c:pt idx="752">
                  <c:v>38.941431999999999</c:v>
                </c:pt>
                <c:pt idx="753">
                  <c:v>39.044412000000001</c:v>
                </c:pt>
                <c:pt idx="754">
                  <c:v>39.147452000000001</c:v>
                </c:pt>
                <c:pt idx="755">
                  <c:v>39.007883999999997</c:v>
                </c:pt>
                <c:pt idx="756">
                  <c:v>39.857087999998612</c:v>
                </c:pt>
                <c:pt idx="757">
                  <c:v>40.483347999999999</c:v>
                </c:pt>
                <c:pt idx="758">
                  <c:v>40.636596000000011</c:v>
                </c:pt>
                <c:pt idx="759">
                  <c:v>40.724784</c:v>
                </c:pt>
                <c:pt idx="760">
                  <c:v>40.521328000000011</c:v>
                </c:pt>
                <c:pt idx="761">
                  <c:v>40.449336000000002</c:v>
                </c:pt>
                <c:pt idx="762">
                  <c:v>40.279712000001204</c:v>
                </c:pt>
                <c:pt idx="763">
                  <c:v>40.081372000000002</c:v>
                </c:pt>
                <c:pt idx="764">
                  <c:v>39.906023999999995</c:v>
                </c:pt>
                <c:pt idx="765">
                  <c:v>39.745552000001204</c:v>
                </c:pt>
                <c:pt idx="766">
                  <c:v>39.462408000000003</c:v>
                </c:pt>
                <c:pt idx="767">
                  <c:v>39.542748000000003</c:v>
                </c:pt>
                <c:pt idx="768">
                  <c:v>39.631204000000004</c:v>
                </c:pt>
                <c:pt idx="769">
                  <c:v>39.802596000000001</c:v>
                </c:pt>
                <c:pt idx="770">
                  <c:v>40.048748000000003</c:v>
                </c:pt>
                <c:pt idx="771">
                  <c:v>40.08</c:v>
                </c:pt>
                <c:pt idx="772">
                  <c:v>39.535952000000513</c:v>
                </c:pt>
                <c:pt idx="773">
                  <c:v>39.284267999999997</c:v>
                </c:pt>
                <c:pt idx="774">
                  <c:v>39.320827999999999</c:v>
                </c:pt>
                <c:pt idx="775">
                  <c:v>39.424304000000006</c:v>
                </c:pt>
                <c:pt idx="776">
                  <c:v>39.595820000000003</c:v>
                </c:pt>
                <c:pt idx="777">
                  <c:v>39.226048000000013</c:v>
                </c:pt>
                <c:pt idx="778">
                  <c:v>39.201627999999999</c:v>
                </c:pt>
                <c:pt idx="779">
                  <c:v>39.278816000000013</c:v>
                </c:pt>
                <c:pt idx="780">
                  <c:v>39.020028000000003</c:v>
                </c:pt>
                <c:pt idx="781">
                  <c:v>39.142004</c:v>
                </c:pt>
                <c:pt idx="782">
                  <c:v>39.489612000000001</c:v>
                </c:pt>
                <c:pt idx="783">
                  <c:v>39.692904000000013</c:v>
                </c:pt>
                <c:pt idx="784">
                  <c:v>39.782672000000012</c:v>
                </c:pt>
                <c:pt idx="785">
                  <c:v>39.903696000000004</c:v>
                </c:pt>
                <c:pt idx="786">
                  <c:v>39.986643999999998</c:v>
                </c:pt>
                <c:pt idx="787">
                  <c:v>40.171483999999992</c:v>
                </c:pt>
                <c:pt idx="788">
                  <c:v>40.023344000000002</c:v>
                </c:pt>
                <c:pt idx="789">
                  <c:v>39.949976000000007</c:v>
                </c:pt>
                <c:pt idx="790">
                  <c:v>39.977123999999996</c:v>
                </c:pt>
                <c:pt idx="791">
                  <c:v>39.922728000000063</c:v>
                </c:pt>
                <c:pt idx="792">
                  <c:v>39.947219999999994</c:v>
                </c:pt>
                <c:pt idx="793">
                  <c:v>39.717356000000002</c:v>
                </c:pt>
                <c:pt idx="794">
                  <c:v>39.662940000000013</c:v>
                </c:pt>
                <c:pt idx="795">
                  <c:v>39.709188000000012</c:v>
                </c:pt>
                <c:pt idx="796">
                  <c:v>39.574483999999998</c:v>
                </c:pt>
                <c:pt idx="797">
                  <c:v>39.446491999999999</c:v>
                </c:pt>
                <c:pt idx="798">
                  <c:v>39.600320000000011</c:v>
                </c:pt>
                <c:pt idx="799">
                  <c:v>39.341599999999993</c:v>
                </c:pt>
                <c:pt idx="800">
                  <c:v>39.109976000000003</c:v>
                </c:pt>
                <c:pt idx="801">
                  <c:v>38.502308000000063</c:v>
                </c:pt>
                <c:pt idx="802">
                  <c:v>37.814471999999995</c:v>
                </c:pt>
                <c:pt idx="803">
                  <c:v>37.819887999998819</c:v>
                </c:pt>
                <c:pt idx="804">
                  <c:v>38.150432000000002</c:v>
                </c:pt>
                <c:pt idx="805">
                  <c:v>38.150859999999994</c:v>
                </c:pt>
                <c:pt idx="806">
                  <c:v>38.660228000000011</c:v>
                </c:pt>
                <c:pt idx="807">
                  <c:v>38.79590800000129</c:v>
                </c:pt>
                <c:pt idx="808">
                  <c:v>37.695068000000013</c:v>
                </c:pt>
                <c:pt idx="809">
                  <c:v>37.595648000000011</c:v>
                </c:pt>
                <c:pt idx="810">
                  <c:v>38.062512000001405</c:v>
                </c:pt>
                <c:pt idx="811">
                  <c:v>38.517631999999999</c:v>
                </c:pt>
                <c:pt idx="812">
                  <c:v>38.938283999999996</c:v>
                </c:pt>
                <c:pt idx="813">
                  <c:v>39.107744000000004</c:v>
                </c:pt>
                <c:pt idx="814">
                  <c:v>39.084703999999995</c:v>
                </c:pt>
                <c:pt idx="815">
                  <c:v>39.210687999999998</c:v>
                </c:pt>
                <c:pt idx="816">
                  <c:v>39.550332000000012</c:v>
                </c:pt>
                <c:pt idx="817">
                  <c:v>39.927164000000005</c:v>
                </c:pt>
                <c:pt idx="818">
                  <c:v>40.170432000000012</c:v>
                </c:pt>
                <c:pt idx="819">
                  <c:v>40.357875999999997</c:v>
                </c:pt>
                <c:pt idx="820">
                  <c:v>40.653736000000002</c:v>
                </c:pt>
                <c:pt idx="821">
                  <c:v>41.090088000000002</c:v>
                </c:pt>
                <c:pt idx="822">
                  <c:v>41.259292000000002</c:v>
                </c:pt>
                <c:pt idx="823">
                  <c:v>41.405448</c:v>
                </c:pt>
                <c:pt idx="824">
                  <c:v>40.893544000000006</c:v>
                </c:pt>
                <c:pt idx="825">
                  <c:v>40.687483999999998</c:v>
                </c:pt>
                <c:pt idx="826">
                  <c:v>40.623728000000163</c:v>
                </c:pt>
                <c:pt idx="827">
                  <c:v>40.583020000000005</c:v>
                </c:pt>
                <c:pt idx="828">
                  <c:v>40.356363999999999</c:v>
                </c:pt>
                <c:pt idx="829">
                  <c:v>39.872612000000011</c:v>
                </c:pt>
                <c:pt idx="830">
                  <c:v>39.155036000000003</c:v>
                </c:pt>
                <c:pt idx="831">
                  <c:v>38.537836000000006</c:v>
                </c:pt>
                <c:pt idx="832">
                  <c:v>38.407419999999995</c:v>
                </c:pt>
                <c:pt idx="833">
                  <c:v>38.513432000000002</c:v>
                </c:pt>
                <c:pt idx="834">
                  <c:v>38.592172000001376</c:v>
                </c:pt>
                <c:pt idx="835">
                  <c:v>38.247116000000013</c:v>
                </c:pt>
                <c:pt idx="836">
                  <c:v>37.817323999999999</c:v>
                </c:pt>
                <c:pt idx="837">
                  <c:v>37.476839999999996</c:v>
                </c:pt>
                <c:pt idx="838">
                  <c:v>37.380112000000011</c:v>
                </c:pt>
                <c:pt idx="839">
                  <c:v>37.198740000000313</c:v>
                </c:pt>
                <c:pt idx="840">
                  <c:v>36.927212000000011</c:v>
                </c:pt>
                <c:pt idx="841">
                  <c:v>36.731887999999998</c:v>
                </c:pt>
                <c:pt idx="842">
                  <c:v>36.461283999999999</c:v>
                </c:pt>
                <c:pt idx="843">
                  <c:v>36.515980000000006</c:v>
                </c:pt>
                <c:pt idx="844">
                  <c:v>36.570679999999996</c:v>
                </c:pt>
                <c:pt idx="845">
                  <c:v>36.64564</c:v>
                </c:pt>
                <c:pt idx="846">
                  <c:v>36.596420000000002</c:v>
                </c:pt>
                <c:pt idx="847">
                  <c:v>36.184772000000002</c:v>
                </c:pt>
                <c:pt idx="848">
                  <c:v>35.947259999999993</c:v>
                </c:pt>
                <c:pt idx="849">
                  <c:v>35.653083999999993</c:v>
                </c:pt>
                <c:pt idx="850">
                  <c:v>35.188056000000003</c:v>
                </c:pt>
                <c:pt idx="851">
                  <c:v>34.996468</c:v>
                </c:pt>
                <c:pt idx="852">
                  <c:v>35.036100000000012</c:v>
                </c:pt>
                <c:pt idx="853">
                  <c:v>35.594080000000005</c:v>
                </c:pt>
                <c:pt idx="854">
                  <c:v>36.243136000000113</c:v>
                </c:pt>
                <c:pt idx="855">
                  <c:v>36.642464000000004</c:v>
                </c:pt>
                <c:pt idx="856">
                  <c:v>36.844695999999999</c:v>
                </c:pt>
                <c:pt idx="857">
                  <c:v>36.636984000000005</c:v>
                </c:pt>
                <c:pt idx="858">
                  <c:v>36.653380000000006</c:v>
                </c:pt>
                <c:pt idx="859">
                  <c:v>36.943736000000001</c:v>
                </c:pt>
                <c:pt idx="860">
                  <c:v>37.238552000001476</c:v>
                </c:pt>
                <c:pt idx="861">
                  <c:v>37.118476000000001</c:v>
                </c:pt>
                <c:pt idx="862">
                  <c:v>37.287620000000004</c:v>
                </c:pt>
                <c:pt idx="863">
                  <c:v>37.549296000000005</c:v>
                </c:pt>
                <c:pt idx="864">
                  <c:v>37.59158</c:v>
                </c:pt>
                <c:pt idx="865">
                  <c:v>37.704612000000012</c:v>
                </c:pt>
                <c:pt idx="866">
                  <c:v>37.774056000000002</c:v>
                </c:pt>
                <c:pt idx="867">
                  <c:v>38.061756000000003</c:v>
                </c:pt>
                <c:pt idx="868">
                  <c:v>38.219528000000011</c:v>
                </c:pt>
                <c:pt idx="869">
                  <c:v>38.367687999999994</c:v>
                </c:pt>
                <c:pt idx="870">
                  <c:v>38.593192000000563</c:v>
                </c:pt>
                <c:pt idx="871">
                  <c:v>39.070728000000003</c:v>
                </c:pt>
                <c:pt idx="872">
                  <c:v>38.830687999999995</c:v>
                </c:pt>
                <c:pt idx="873">
                  <c:v>38.457419999999999</c:v>
                </c:pt>
                <c:pt idx="874">
                  <c:v>37.870076000000005</c:v>
                </c:pt>
                <c:pt idx="875">
                  <c:v>37.153243999999994</c:v>
                </c:pt>
                <c:pt idx="876">
                  <c:v>37.464144000000005</c:v>
                </c:pt>
                <c:pt idx="877">
                  <c:v>37.909508000000002</c:v>
                </c:pt>
                <c:pt idx="878">
                  <c:v>38.177432000000003</c:v>
                </c:pt>
                <c:pt idx="879">
                  <c:v>38.496828000000001</c:v>
                </c:pt>
                <c:pt idx="880">
                  <c:v>38.655700000000003</c:v>
                </c:pt>
                <c:pt idx="881">
                  <c:v>38.806340000000006</c:v>
                </c:pt>
                <c:pt idx="882">
                  <c:v>38.917611999999998</c:v>
                </c:pt>
                <c:pt idx="883">
                  <c:v>38.652948000000002</c:v>
                </c:pt>
                <c:pt idx="884">
                  <c:v>38.189736000000003</c:v>
                </c:pt>
                <c:pt idx="885">
                  <c:v>37.687556000000001</c:v>
                </c:pt>
                <c:pt idx="886">
                  <c:v>37.282800000000002</c:v>
                </c:pt>
                <c:pt idx="887">
                  <c:v>37.564976000000001</c:v>
                </c:pt>
                <c:pt idx="888">
                  <c:v>37.786263999999996</c:v>
                </c:pt>
                <c:pt idx="889">
                  <c:v>38.055716000000011</c:v>
                </c:pt>
                <c:pt idx="890">
                  <c:v>37.950967999999996</c:v>
                </c:pt>
                <c:pt idx="891">
                  <c:v>37.75356</c:v>
                </c:pt>
                <c:pt idx="892">
                  <c:v>37.983647999999995</c:v>
                </c:pt>
                <c:pt idx="893">
                  <c:v>38.126484000000005</c:v>
                </c:pt>
                <c:pt idx="894">
                  <c:v>38.239340000000013</c:v>
                </c:pt>
                <c:pt idx="895">
                  <c:v>38.235276000000013</c:v>
                </c:pt>
                <c:pt idx="896">
                  <c:v>38.280152000000363</c:v>
                </c:pt>
                <c:pt idx="897">
                  <c:v>38.248888000000001</c:v>
                </c:pt>
                <c:pt idx="898">
                  <c:v>38.174083999999993</c:v>
                </c:pt>
                <c:pt idx="899">
                  <c:v>38.235276000000013</c:v>
                </c:pt>
                <c:pt idx="900">
                  <c:v>38.353516000000006</c:v>
                </c:pt>
                <c:pt idx="901">
                  <c:v>38.646972000000012</c:v>
                </c:pt>
                <c:pt idx="902">
                  <c:v>38.705340000000113</c:v>
                </c:pt>
                <c:pt idx="903">
                  <c:v>38.739272000000113</c:v>
                </c:pt>
                <c:pt idx="904">
                  <c:v>38.873576</c:v>
                </c:pt>
                <c:pt idx="905">
                  <c:v>39.048576000000011</c:v>
                </c:pt>
                <c:pt idx="906">
                  <c:v>39.098756000000463</c:v>
                </c:pt>
                <c:pt idx="907">
                  <c:v>39.288468000000002</c:v>
                </c:pt>
                <c:pt idx="908">
                  <c:v>39.277636000000001</c:v>
                </c:pt>
                <c:pt idx="909">
                  <c:v>39.316916000000006</c:v>
                </c:pt>
                <c:pt idx="910">
                  <c:v>39.478096000000001</c:v>
                </c:pt>
                <c:pt idx="911">
                  <c:v>39.586832000000001</c:v>
                </c:pt>
                <c:pt idx="912">
                  <c:v>39.695764000000011</c:v>
                </c:pt>
                <c:pt idx="913">
                  <c:v>39.603176000000012</c:v>
                </c:pt>
                <c:pt idx="914">
                  <c:v>39.144796000000007</c:v>
                </c:pt>
                <c:pt idx="915">
                  <c:v>38.857336000000004</c:v>
                </c:pt>
                <c:pt idx="916">
                  <c:v>38.892608000000003</c:v>
                </c:pt>
                <c:pt idx="917">
                  <c:v>38.811195999999995</c:v>
                </c:pt>
                <c:pt idx="918">
                  <c:v>38.596704000000003</c:v>
                </c:pt>
                <c:pt idx="919">
                  <c:v>38.649663999999994</c:v>
                </c:pt>
                <c:pt idx="920">
                  <c:v>38.545124000000001</c:v>
                </c:pt>
                <c:pt idx="921">
                  <c:v>38.969916000000012</c:v>
                </c:pt>
                <c:pt idx="922">
                  <c:v>39.784247999999998</c:v>
                </c:pt>
                <c:pt idx="923">
                  <c:v>40.353903999999993</c:v>
                </c:pt>
                <c:pt idx="924">
                  <c:v>40.347107999999999</c:v>
                </c:pt>
                <c:pt idx="925">
                  <c:v>40.364767999999998</c:v>
                </c:pt>
                <c:pt idx="926">
                  <c:v>40.167776000000003</c:v>
                </c:pt>
                <c:pt idx="927">
                  <c:v>39.795148000001326</c:v>
                </c:pt>
                <c:pt idx="928">
                  <c:v>39.804635999999995</c:v>
                </c:pt>
                <c:pt idx="929">
                  <c:v>39.358927999999999</c:v>
                </c:pt>
                <c:pt idx="930">
                  <c:v>38.689036000000002</c:v>
                </c:pt>
                <c:pt idx="931">
                  <c:v>38.485308000000003</c:v>
                </c:pt>
                <c:pt idx="932">
                  <c:v>38.581739999999996</c:v>
                </c:pt>
                <c:pt idx="933">
                  <c:v>38.527408000000001</c:v>
                </c:pt>
                <c:pt idx="934">
                  <c:v>38.388879999999993</c:v>
                </c:pt>
                <c:pt idx="935">
                  <c:v>38.333172000000012</c:v>
                </c:pt>
                <c:pt idx="936">
                  <c:v>38.358992000000001</c:v>
                </c:pt>
                <c:pt idx="937">
                  <c:v>38.5152</c:v>
                </c:pt>
                <c:pt idx="938">
                  <c:v>38.925128000000313</c:v>
                </c:pt>
                <c:pt idx="939">
                  <c:v>39.152932000000163</c:v>
                </c:pt>
                <c:pt idx="940">
                  <c:v>39.241047999999999</c:v>
                </c:pt>
                <c:pt idx="941">
                  <c:v>39.406320000000001</c:v>
                </c:pt>
                <c:pt idx="942">
                  <c:v>39.777423999999996</c:v>
                </c:pt>
                <c:pt idx="943">
                  <c:v>39.923028000000002</c:v>
                </c:pt>
                <c:pt idx="944">
                  <c:v>39.939344000000006</c:v>
                </c:pt>
                <c:pt idx="945">
                  <c:v>39.878128000000011</c:v>
                </c:pt>
                <c:pt idx="946">
                  <c:v>39.251875999999996</c:v>
                </c:pt>
                <c:pt idx="947">
                  <c:v>38.747440000000005</c:v>
                </c:pt>
                <c:pt idx="948">
                  <c:v>38.171364000000004</c:v>
                </c:pt>
                <c:pt idx="949">
                  <c:v>37.148328000000063</c:v>
                </c:pt>
                <c:pt idx="950">
                  <c:v>36.448792000000012</c:v>
                </c:pt>
                <c:pt idx="951">
                  <c:v>36.167328000000012</c:v>
                </c:pt>
                <c:pt idx="952">
                  <c:v>35.968576000000013</c:v>
                </c:pt>
                <c:pt idx="953">
                  <c:v>35.923656000000001</c:v>
                </c:pt>
                <c:pt idx="954">
                  <c:v>36.308384000000004</c:v>
                </c:pt>
                <c:pt idx="955">
                  <c:v>36.514936000000006</c:v>
                </c:pt>
                <c:pt idx="956">
                  <c:v>36.878479999999996</c:v>
                </c:pt>
                <c:pt idx="957">
                  <c:v>37.004052000000001</c:v>
                </c:pt>
                <c:pt idx="958">
                  <c:v>36.725460000000012</c:v>
                </c:pt>
                <c:pt idx="959">
                  <c:v>36.239956000000063</c:v>
                </c:pt>
                <c:pt idx="960">
                  <c:v>35.611583999999993</c:v>
                </c:pt>
                <c:pt idx="961">
                  <c:v>34.983916000000001</c:v>
                </c:pt>
                <c:pt idx="962">
                  <c:v>34.631223999999996</c:v>
                </c:pt>
                <c:pt idx="963">
                  <c:v>34.683236000000001</c:v>
                </c:pt>
                <c:pt idx="964">
                  <c:v>34.977067999999996</c:v>
                </c:pt>
                <c:pt idx="965">
                  <c:v>35.529824000000005</c:v>
                </c:pt>
                <c:pt idx="966">
                  <c:v>36.219496000000007</c:v>
                </c:pt>
                <c:pt idx="967">
                  <c:v>36.547792000000001</c:v>
                </c:pt>
                <c:pt idx="968">
                  <c:v>36.844339999999995</c:v>
                </c:pt>
                <c:pt idx="969">
                  <c:v>37.230648000000002</c:v>
                </c:pt>
                <c:pt idx="970">
                  <c:v>37.249736000000013</c:v>
                </c:pt>
                <c:pt idx="971">
                  <c:v>36.721364000000001</c:v>
                </c:pt>
                <c:pt idx="972">
                  <c:v>36.771896000000005</c:v>
                </c:pt>
                <c:pt idx="973">
                  <c:v>37.076432000000011</c:v>
                </c:pt>
                <c:pt idx="974">
                  <c:v>37.518300000000011</c:v>
                </c:pt>
                <c:pt idx="975">
                  <c:v>38.083376000000001</c:v>
                </c:pt>
                <c:pt idx="976">
                  <c:v>38.533216000000003</c:v>
                </c:pt>
                <c:pt idx="977">
                  <c:v>38.875316000000012</c:v>
                </c:pt>
                <c:pt idx="978">
                  <c:v>39.099020000000003</c:v>
                </c:pt>
                <c:pt idx="979">
                  <c:v>39.120184000000002</c:v>
                </c:pt>
                <c:pt idx="980">
                  <c:v>38.853003999999999</c:v>
                </c:pt>
                <c:pt idx="981">
                  <c:v>38.603300000000011</c:v>
                </c:pt>
                <c:pt idx="982">
                  <c:v>38.476980000000005</c:v>
                </c:pt>
                <c:pt idx="983">
                  <c:v>38.413163999999995</c:v>
                </c:pt>
                <c:pt idx="984">
                  <c:v>38.260960000000011</c:v>
                </c:pt>
                <c:pt idx="985">
                  <c:v>38.612780000000001</c:v>
                </c:pt>
                <c:pt idx="986">
                  <c:v>38.869276000000006</c:v>
                </c:pt>
                <c:pt idx="987">
                  <c:v>38.911376000000004</c:v>
                </c:pt>
                <c:pt idx="988">
                  <c:v>38.828620000000001</c:v>
                </c:pt>
                <c:pt idx="989">
                  <c:v>39.023900000000012</c:v>
                </c:pt>
                <c:pt idx="990">
                  <c:v>39.145912000001076</c:v>
                </c:pt>
                <c:pt idx="991">
                  <c:v>39.163496000000002</c:v>
                </c:pt>
                <c:pt idx="992">
                  <c:v>39.470972000000003</c:v>
                </c:pt>
                <c:pt idx="993">
                  <c:v>39.466904</c:v>
                </c:pt>
                <c:pt idx="994">
                  <c:v>39.269200000000012</c:v>
                </c:pt>
                <c:pt idx="995">
                  <c:v>39.202816000000013</c:v>
                </c:pt>
                <c:pt idx="996">
                  <c:v>39.313867999999744</c:v>
                </c:pt>
                <c:pt idx="997">
                  <c:v>39.578520000000012</c:v>
                </c:pt>
                <c:pt idx="998">
                  <c:v>39.822160000000011</c:v>
                </c:pt>
                <c:pt idx="999">
                  <c:v>40.000364000000005</c:v>
                </c:pt>
                <c:pt idx="1000">
                  <c:v>40.287096000000005</c:v>
                </c:pt>
                <c:pt idx="1001">
                  <c:v>40.138980000000011</c:v>
                </c:pt>
                <c:pt idx="1002">
                  <c:v>39.989463999999998</c:v>
                </c:pt>
                <c:pt idx="1003">
                  <c:v>39.947316000000001</c:v>
                </c:pt>
                <c:pt idx="1004">
                  <c:v>39.838443999999996</c:v>
                </c:pt>
                <c:pt idx="1005">
                  <c:v>39.974495999999995</c:v>
                </c:pt>
                <c:pt idx="1006">
                  <c:v>39.939112000000463</c:v>
                </c:pt>
                <c:pt idx="1007">
                  <c:v>39.762292000000613</c:v>
                </c:pt>
                <c:pt idx="1008">
                  <c:v>39.718736000000163</c:v>
                </c:pt>
                <c:pt idx="1009">
                  <c:v>39.707876000000006</c:v>
                </c:pt>
                <c:pt idx="1010">
                  <c:v>38.949340000000007</c:v>
                </c:pt>
                <c:pt idx="1011">
                  <c:v>38.616883999999999</c:v>
                </c:pt>
                <c:pt idx="1012">
                  <c:v>38.961552000000012</c:v>
                </c:pt>
                <c:pt idx="1013">
                  <c:v>39.270516000000313</c:v>
                </c:pt>
                <c:pt idx="1014">
                  <c:v>39.477763999999993</c:v>
                </c:pt>
                <c:pt idx="1015">
                  <c:v>39.992156000000413</c:v>
                </c:pt>
                <c:pt idx="1016">
                  <c:v>40.477207999999997</c:v>
                </c:pt>
                <c:pt idx="1017">
                  <c:v>40.726852000000363</c:v>
                </c:pt>
                <c:pt idx="1018">
                  <c:v>40.531476000000005</c:v>
                </c:pt>
                <c:pt idx="1019">
                  <c:v>40.156643999999993</c:v>
                </c:pt>
                <c:pt idx="1020">
                  <c:v>39.929656000000001</c:v>
                </c:pt>
                <c:pt idx="1021">
                  <c:v>39.543144000000005</c:v>
                </c:pt>
                <c:pt idx="1022">
                  <c:v>39.254304000000005</c:v>
                </c:pt>
                <c:pt idx="1023">
                  <c:v>38.777008000000002</c:v>
                </c:pt>
                <c:pt idx="1024">
                  <c:v>38.645396000000012</c:v>
                </c:pt>
                <c:pt idx="1025">
                  <c:v>38.619603999999995</c:v>
                </c:pt>
                <c:pt idx="1026">
                  <c:v>38.592436000000063</c:v>
                </c:pt>
                <c:pt idx="1027">
                  <c:v>38.474316000000002</c:v>
                </c:pt>
                <c:pt idx="1028">
                  <c:v>38.357419999999998</c:v>
                </c:pt>
                <c:pt idx="1029">
                  <c:v>38.510967999999998</c:v>
                </c:pt>
                <c:pt idx="1030">
                  <c:v>38.839416</c:v>
                </c:pt>
                <c:pt idx="1031">
                  <c:v>38.953416000000004</c:v>
                </c:pt>
                <c:pt idx="1032">
                  <c:v>39.032004000000001</c:v>
                </c:pt>
                <c:pt idx="1033">
                  <c:v>39.041523999999995</c:v>
                </c:pt>
                <c:pt idx="1034">
                  <c:v>38.835412000000012</c:v>
                </c:pt>
                <c:pt idx="1035">
                  <c:v>38.672528000000113</c:v>
                </c:pt>
                <c:pt idx="1036">
                  <c:v>38.532688</c:v>
                </c:pt>
                <c:pt idx="1037">
                  <c:v>38.463460000000005</c:v>
                </c:pt>
                <c:pt idx="1038">
                  <c:v>38.337079999999993</c:v>
                </c:pt>
                <c:pt idx="1039">
                  <c:v>38.400956000000001</c:v>
                </c:pt>
                <c:pt idx="1040">
                  <c:v>38.582924000000006</c:v>
                </c:pt>
                <c:pt idx="1041">
                  <c:v>38.739008000000013</c:v>
                </c:pt>
                <c:pt idx="1042">
                  <c:v>38.897760000000005</c:v>
                </c:pt>
                <c:pt idx="1043">
                  <c:v>39.228508000001376</c:v>
                </c:pt>
                <c:pt idx="1044">
                  <c:v>39.562180000000012</c:v>
                </c:pt>
                <c:pt idx="1045">
                  <c:v>39.598972000001154</c:v>
                </c:pt>
                <c:pt idx="1046">
                  <c:v>39.545904</c:v>
                </c:pt>
                <c:pt idx="1047">
                  <c:v>39.301687999998791</c:v>
                </c:pt>
                <c:pt idx="1048">
                  <c:v>39.388368</c:v>
                </c:pt>
                <c:pt idx="1049">
                  <c:v>39.408716000000013</c:v>
                </c:pt>
                <c:pt idx="1050">
                  <c:v>39.252924</c:v>
                </c:pt>
                <c:pt idx="1051">
                  <c:v>39.265104000000363</c:v>
                </c:pt>
                <c:pt idx="1052">
                  <c:v>39.564936000000003</c:v>
                </c:pt>
                <c:pt idx="1053">
                  <c:v>39.895624000000005</c:v>
                </c:pt>
                <c:pt idx="1054">
                  <c:v>40.232704000000012</c:v>
                </c:pt>
                <c:pt idx="1055">
                  <c:v>40.201456</c:v>
                </c:pt>
                <c:pt idx="1056">
                  <c:v>39.954079999999998</c:v>
                </c:pt>
                <c:pt idx="1057">
                  <c:v>39.516992000000002</c:v>
                </c:pt>
                <c:pt idx="1058">
                  <c:v>38.896416000000002</c:v>
                </c:pt>
                <c:pt idx="1059">
                  <c:v>38.973724000000004</c:v>
                </c:pt>
                <c:pt idx="1060">
                  <c:v>38.981859999999998</c:v>
                </c:pt>
                <c:pt idx="1061">
                  <c:v>39.132324000000011</c:v>
                </c:pt>
                <c:pt idx="1062">
                  <c:v>39.162184000000003</c:v>
                </c:pt>
                <c:pt idx="1063">
                  <c:v>39.326076</c:v>
                </c:pt>
                <c:pt idx="1064">
                  <c:v>39.632976000000063</c:v>
                </c:pt>
                <c:pt idx="1065">
                  <c:v>39.575800000000001</c:v>
                </c:pt>
                <c:pt idx="1066">
                  <c:v>39.458800000000004</c:v>
                </c:pt>
                <c:pt idx="1067">
                  <c:v>39.076768000000001</c:v>
                </c:pt>
                <c:pt idx="1068">
                  <c:v>39.051035999999996</c:v>
                </c:pt>
                <c:pt idx="1069">
                  <c:v>39.304411999999999</c:v>
                </c:pt>
                <c:pt idx="1070">
                  <c:v>39.262380000000213</c:v>
                </c:pt>
                <c:pt idx="1071">
                  <c:v>39.493980000000001</c:v>
                </c:pt>
                <c:pt idx="1072">
                  <c:v>39.713292000000003</c:v>
                </c:pt>
                <c:pt idx="1073">
                  <c:v>39.477763999999993</c:v>
                </c:pt>
                <c:pt idx="1074">
                  <c:v>39.590768000000011</c:v>
                </c:pt>
                <c:pt idx="1075">
                  <c:v>39.370743999999995</c:v>
                </c:pt>
                <c:pt idx="1076">
                  <c:v>39.076768000000001</c:v>
                </c:pt>
                <c:pt idx="1077">
                  <c:v>38.954427999999844</c:v>
                </c:pt>
                <c:pt idx="1078">
                  <c:v>38.871703999999994</c:v>
                </c:pt>
                <c:pt idx="1079">
                  <c:v>38.313687999998848</c:v>
                </c:pt>
                <c:pt idx="1080">
                  <c:v>38.101652000000001</c:v>
                </c:pt>
                <c:pt idx="1081">
                  <c:v>37.988696000000004</c:v>
                </c:pt>
                <c:pt idx="1082">
                  <c:v>37.851275999999999</c:v>
                </c:pt>
                <c:pt idx="1083">
                  <c:v>37.637496000000006</c:v>
                </c:pt>
                <c:pt idx="1084">
                  <c:v>37.593940000000003</c:v>
                </c:pt>
                <c:pt idx="1085">
                  <c:v>37.152196000000011</c:v>
                </c:pt>
                <c:pt idx="1086">
                  <c:v>36.827283999999999</c:v>
                </c:pt>
                <c:pt idx="1087">
                  <c:v>37.059412000000002</c:v>
                </c:pt>
                <c:pt idx="1088">
                  <c:v>37.352723999999995</c:v>
                </c:pt>
                <c:pt idx="1089">
                  <c:v>37.919316000000002</c:v>
                </c:pt>
                <c:pt idx="1090">
                  <c:v>38.141079999999995</c:v>
                </c:pt>
                <c:pt idx="1091">
                  <c:v>38.102960000000003</c:v>
                </c:pt>
                <c:pt idx="1092">
                  <c:v>38.229404000000002</c:v>
                </c:pt>
                <c:pt idx="1093">
                  <c:v>38.681747999999999</c:v>
                </c:pt>
                <c:pt idx="1094">
                  <c:v>38.807979999999993</c:v>
                </c:pt>
                <c:pt idx="1095">
                  <c:v>38.970712000000013</c:v>
                </c:pt>
                <c:pt idx="1096">
                  <c:v>39.203800000000001</c:v>
                </c:pt>
                <c:pt idx="1097">
                  <c:v>39.247247999999999</c:v>
                </c:pt>
                <c:pt idx="1098">
                  <c:v>39.482852000000001</c:v>
                </c:pt>
                <c:pt idx="1099">
                  <c:v>39.518463999999994</c:v>
                </c:pt>
                <c:pt idx="1100">
                  <c:v>38.984231999999999</c:v>
                </c:pt>
                <c:pt idx="1101">
                  <c:v>38.700716000000163</c:v>
                </c:pt>
                <c:pt idx="1102">
                  <c:v>38.456340000000004</c:v>
                </c:pt>
                <c:pt idx="1103">
                  <c:v>38.423724</c:v>
                </c:pt>
                <c:pt idx="1104">
                  <c:v>38.259320000000002</c:v>
                </c:pt>
                <c:pt idx="1105">
                  <c:v>38.342192000000011</c:v>
                </c:pt>
                <c:pt idx="1106">
                  <c:v>38.278316000001226</c:v>
                </c:pt>
                <c:pt idx="1107">
                  <c:v>38.512052000000011</c:v>
                </c:pt>
                <c:pt idx="1108">
                  <c:v>38.339508000000002</c:v>
                </c:pt>
                <c:pt idx="1109">
                  <c:v>38.092100000000563</c:v>
                </c:pt>
                <c:pt idx="1110">
                  <c:v>38.051291999999997</c:v>
                </c:pt>
                <c:pt idx="1111">
                  <c:v>37.928828000000003</c:v>
                </c:pt>
                <c:pt idx="1112">
                  <c:v>37.877127999999999</c:v>
                </c:pt>
                <c:pt idx="1113">
                  <c:v>37.746436000000003</c:v>
                </c:pt>
                <c:pt idx="1114">
                  <c:v>37.641567999999999</c:v>
                </c:pt>
                <c:pt idx="1115">
                  <c:v>37.908392000000013</c:v>
                </c:pt>
                <c:pt idx="1116">
                  <c:v>38.209028000000011</c:v>
                </c:pt>
                <c:pt idx="1117">
                  <c:v>38.631516000000012</c:v>
                </c:pt>
                <c:pt idx="1118">
                  <c:v>39.209244000000005</c:v>
                </c:pt>
                <c:pt idx="1119">
                  <c:v>39.590636000000003</c:v>
                </c:pt>
                <c:pt idx="1120">
                  <c:v>39.529360000000011</c:v>
                </c:pt>
                <c:pt idx="1121">
                  <c:v>39.454367999999995</c:v>
                </c:pt>
                <c:pt idx="1122">
                  <c:v>39.432704000000001</c:v>
                </c:pt>
                <c:pt idx="1123">
                  <c:v>39.305463999999994</c:v>
                </c:pt>
                <c:pt idx="1124">
                  <c:v>39.039847999999999</c:v>
                </c:pt>
                <c:pt idx="1125">
                  <c:v>38.590764</c:v>
                </c:pt>
                <c:pt idx="1126">
                  <c:v>38.13288</c:v>
                </c:pt>
                <c:pt idx="1127">
                  <c:v>37.494452000000003</c:v>
                </c:pt>
                <c:pt idx="1128">
                  <c:v>37.480807999999996</c:v>
                </c:pt>
                <c:pt idx="1129">
                  <c:v>37.324056000000006</c:v>
                </c:pt>
                <c:pt idx="1130">
                  <c:v>37.392216000000012</c:v>
                </c:pt>
                <c:pt idx="1131">
                  <c:v>37.430392000000012</c:v>
                </c:pt>
                <c:pt idx="1132">
                  <c:v>37.404516000000001</c:v>
                </c:pt>
                <c:pt idx="1133">
                  <c:v>36.605964</c:v>
                </c:pt>
                <c:pt idx="1134">
                  <c:v>36.703024000000006</c:v>
                </c:pt>
                <c:pt idx="1135">
                  <c:v>37.022548000000263</c:v>
                </c:pt>
                <c:pt idx="1136">
                  <c:v>37.535388000000012</c:v>
                </c:pt>
                <c:pt idx="1137">
                  <c:v>38.034987999999998</c:v>
                </c:pt>
                <c:pt idx="1138">
                  <c:v>38.687200000000004</c:v>
                </c:pt>
                <c:pt idx="1139">
                  <c:v>38.936807999999999</c:v>
                </c:pt>
                <c:pt idx="1140">
                  <c:v>38.879812000000001</c:v>
                </c:pt>
                <c:pt idx="1141">
                  <c:v>39.039847999999999</c:v>
                </c:pt>
                <c:pt idx="1142">
                  <c:v>39.165896000000011</c:v>
                </c:pt>
                <c:pt idx="1143">
                  <c:v>39.237732000000413</c:v>
                </c:pt>
                <c:pt idx="1144">
                  <c:v>39.522564000000003</c:v>
                </c:pt>
                <c:pt idx="1145">
                  <c:v>39.504839999999994</c:v>
                </c:pt>
                <c:pt idx="1146">
                  <c:v>39.347407999999994</c:v>
                </c:pt>
                <c:pt idx="1147">
                  <c:v>38.765880000000003</c:v>
                </c:pt>
                <c:pt idx="1148">
                  <c:v>38.609796000000003</c:v>
                </c:pt>
                <c:pt idx="1149">
                  <c:v>38.336780000000005</c:v>
                </c:pt>
                <c:pt idx="1150">
                  <c:v>38.334087999999994</c:v>
                </c:pt>
                <c:pt idx="1151">
                  <c:v>38.575800000000001</c:v>
                </c:pt>
                <c:pt idx="1152">
                  <c:v>38.476843999999993</c:v>
                </c:pt>
                <c:pt idx="1153">
                  <c:v>38.350427999999994</c:v>
                </c:pt>
                <c:pt idx="1154">
                  <c:v>38.829768000000001</c:v>
                </c:pt>
                <c:pt idx="1155">
                  <c:v>39.216200000000001</c:v>
                </c:pt>
                <c:pt idx="1156">
                  <c:v>39.413932000000003</c:v>
                </c:pt>
                <c:pt idx="1157">
                  <c:v>39.427487999999997</c:v>
                </c:pt>
                <c:pt idx="1158">
                  <c:v>39.281183999999996</c:v>
                </c:pt>
                <c:pt idx="1159">
                  <c:v>39.231068</c:v>
                </c:pt>
                <c:pt idx="1160">
                  <c:v>39.251416000000006</c:v>
                </c:pt>
                <c:pt idx="1161">
                  <c:v>39.214796</c:v>
                </c:pt>
                <c:pt idx="1162">
                  <c:v>39.282592000000363</c:v>
                </c:pt>
                <c:pt idx="1163">
                  <c:v>39.566152000000613</c:v>
                </c:pt>
                <c:pt idx="1164">
                  <c:v>39.434279999999994</c:v>
                </c:pt>
                <c:pt idx="1165">
                  <c:v>39.4437</c:v>
                </c:pt>
                <c:pt idx="1166">
                  <c:v>39.25414</c:v>
                </c:pt>
                <c:pt idx="1167">
                  <c:v>39.313671999999997</c:v>
                </c:pt>
                <c:pt idx="1168">
                  <c:v>39.057599999999994</c:v>
                </c:pt>
                <c:pt idx="1169">
                  <c:v>38.793152000001548</c:v>
                </c:pt>
                <c:pt idx="1170">
                  <c:v>38.920632000000012</c:v>
                </c:pt>
                <c:pt idx="1171">
                  <c:v>39.233824000000006</c:v>
                </c:pt>
                <c:pt idx="1172">
                  <c:v>39.560704000000001</c:v>
                </c:pt>
                <c:pt idx="1173">
                  <c:v>39.978467999999999</c:v>
                </c:pt>
                <c:pt idx="1174">
                  <c:v>40.487939999999995</c:v>
                </c:pt>
                <c:pt idx="1175">
                  <c:v>40.443132000000013</c:v>
                </c:pt>
                <c:pt idx="1176">
                  <c:v>39.932220000000001</c:v>
                </c:pt>
                <c:pt idx="1177">
                  <c:v>39.641047999999998</c:v>
                </c:pt>
                <c:pt idx="1178">
                  <c:v>39.323220000000006</c:v>
                </c:pt>
                <c:pt idx="1179">
                  <c:v>39.292076000000463</c:v>
                </c:pt>
                <c:pt idx="1180">
                  <c:v>39.474843999999997</c:v>
                </c:pt>
                <c:pt idx="1181">
                  <c:v>39.412616</c:v>
                </c:pt>
                <c:pt idx="1182">
                  <c:v>38.620788000000012</c:v>
                </c:pt>
                <c:pt idx="1183">
                  <c:v>37.901699999999998</c:v>
                </c:pt>
                <c:pt idx="1184">
                  <c:v>38.108440000000002</c:v>
                </c:pt>
                <c:pt idx="1185">
                  <c:v>38.417031999999999</c:v>
                </c:pt>
                <c:pt idx="1186">
                  <c:v>38.589552000000012</c:v>
                </c:pt>
                <c:pt idx="1187">
                  <c:v>38.516183999999996</c:v>
                </c:pt>
                <c:pt idx="1188">
                  <c:v>38.354563999999975</c:v>
                </c:pt>
                <c:pt idx="1189">
                  <c:v>38.171036000000001</c:v>
                </c:pt>
                <c:pt idx="1190">
                  <c:v>37.591248</c:v>
                </c:pt>
                <c:pt idx="1191">
                  <c:v>37.806403999999993</c:v>
                </c:pt>
                <c:pt idx="1192">
                  <c:v>38.194128000000013</c:v>
                </c:pt>
                <c:pt idx="1193">
                  <c:v>38.275728000000363</c:v>
                </c:pt>
                <c:pt idx="1194">
                  <c:v>38.403479999999995</c:v>
                </c:pt>
                <c:pt idx="1195">
                  <c:v>38.639752000000463</c:v>
                </c:pt>
                <c:pt idx="1196">
                  <c:v>38.778188000000213</c:v>
                </c:pt>
                <c:pt idx="1197">
                  <c:v>38.780940000000001</c:v>
                </c:pt>
                <c:pt idx="1198">
                  <c:v>38.896283999999994</c:v>
                </c:pt>
                <c:pt idx="1199">
                  <c:v>38.870487999999995</c:v>
                </c:pt>
                <c:pt idx="1200">
                  <c:v>38.646576000000003</c:v>
                </c:pt>
                <c:pt idx="1201">
                  <c:v>38.715780000000002</c:v>
                </c:pt>
                <c:pt idx="1202">
                  <c:v>39.262244000000003</c:v>
                </c:pt>
                <c:pt idx="1203">
                  <c:v>39.819303999999995</c:v>
                </c:pt>
                <c:pt idx="1204">
                  <c:v>40.064108000000012</c:v>
                </c:pt>
                <c:pt idx="1205">
                  <c:v>39.877796000000004</c:v>
                </c:pt>
                <c:pt idx="1206">
                  <c:v>39.256796000000001</c:v>
                </c:pt>
                <c:pt idx="1207">
                  <c:v>39.343503999999996</c:v>
                </c:pt>
                <c:pt idx="1208">
                  <c:v>39.408520000000003</c:v>
                </c:pt>
                <c:pt idx="1209">
                  <c:v>39.351671999999994</c:v>
                </c:pt>
                <c:pt idx="1210">
                  <c:v>39.080667999999996</c:v>
                </c:pt>
                <c:pt idx="1211">
                  <c:v>38.478192000000163</c:v>
                </c:pt>
                <c:pt idx="1212">
                  <c:v>38.064936000000003</c:v>
                </c:pt>
                <c:pt idx="1213">
                  <c:v>38.017403999999999</c:v>
                </c:pt>
                <c:pt idx="1214">
                  <c:v>38.156076000000006</c:v>
                </c:pt>
                <c:pt idx="1215">
                  <c:v>38.039120000000011</c:v>
                </c:pt>
                <c:pt idx="1216">
                  <c:v>37.911179999999995</c:v>
                </c:pt>
                <c:pt idx="1217">
                  <c:v>37.937096000000004</c:v>
                </c:pt>
                <c:pt idx="1218">
                  <c:v>38.180548000000002</c:v>
                </c:pt>
                <c:pt idx="1219">
                  <c:v>37.775108000001119</c:v>
                </c:pt>
                <c:pt idx="1220">
                  <c:v>37.464504000000005</c:v>
                </c:pt>
                <c:pt idx="1221">
                  <c:v>37.261380000000003</c:v>
                </c:pt>
                <c:pt idx="1222">
                  <c:v>37.163116000000613</c:v>
                </c:pt>
                <c:pt idx="1223">
                  <c:v>37.314543999999998</c:v>
                </c:pt>
                <c:pt idx="1224">
                  <c:v>37.135828000000011</c:v>
                </c:pt>
                <c:pt idx="1225">
                  <c:v>36.920164</c:v>
                </c:pt>
                <c:pt idx="1226">
                  <c:v>36.954336000000005</c:v>
                </c:pt>
                <c:pt idx="1227">
                  <c:v>36.737168000000011</c:v>
                </c:pt>
                <c:pt idx="1228">
                  <c:v>36.603212000000013</c:v>
                </c:pt>
                <c:pt idx="1229">
                  <c:v>36.402228000000001</c:v>
                </c:pt>
                <c:pt idx="1230">
                  <c:v>35.912116000000012</c:v>
                </c:pt>
                <c:pt idx="1231">
                  <c:v>35.319207999999996</c:v>
                </c:pt>
                <c:pt idx="1232">
                  <c:v>35.1541</c:v>
                </c:pt>
                <c:pt idx="1233">
                  <c:v>35.255088000000001</c:v>
                </c:pt>
                <c:pt idx="1234">
                  <c:v>35.360148000000002</c:v>
                </c:pt>
                <c:pt idx="1235">
                  <c:v>35.338287999999999</c:v>
                </c:pt>
                <c:pt idx="1236">
                  <c:v>35.564704000000006</c:v>
                </c:pt>
                <c:pt idx="1237">
                  <c:v>36.125916000001205</c:v>
                </c:pt>
                <c:pt idx="1238">
                  <c:v>36.718048000000003</c:v>
                </c:pt>
                <c:pt idx="1239">
                  <c:v>37.068988000000012</c:v>
                </c:pt>
                <c:pt idx="1240">
                  <c:v>37.118120000000012</c:v>
                </c:pt>
                <c:pt idx="1241">
                  <c:v>36.608684000000004</c:v>
                </c:pt>
                <c:pt idx="1242">
                  <c:v>35.961196000000001</c:v>
                </c:pt>
                <c:pt idx="1243">
                  <c:v>35.499236000000003</c:v>
                </c:pt>
                <c:pt idx="1244">
                  <c:v>34.799160000000263</c:v>
                </c:pt>
                <c:pt idx="1245">
                  <c:v>34.501083999999999</c:v>
                </c:pt>
                <c:pt idx="1246">
                  <c:v>34.457203999999997</c:v>
                </c:pt>
                <c:pt idx="1247">
                  <c:v>34.520188000000012</c:v>
                </c:pt>
                <c:pt idx="1248">
                  <c:v>34.670652000000011</c:v>
                </c:pt>
                <c:pt idx="1249">
                  <c:v>34.766320000000213</c:v>
                </c:pt>
                <c:pt idx="1250">
                  <c:v>35.140660000000004</c:v>
                </c:pt>
                <c:pt idx="1251">
                  <c:v>35.432663999999995</c:v>
                </c:pt>
                <c:pt idx="1252">
                  <c:v>35.717600000000004</c:v>
                </c:pt>
                <c:pt idx="1253">
                  <c:v>35.543132000000163</c:v>
                </c:pt>
                <c:pt idx="1254">
                  <c:v>35.234863999999995</c:v>
                </c:pt>
                <c:pt idx="1255">
                  <c:v>35.084703999999995</c:v>
                </c:pt>
                <c:pt idx="1256">
                  <c:v>35.177332000000163</c:v>
                </c:pt>
                <c:pt idx="1257">
                  <c:v>34.919212000000002</c:v>
                </c:pt>
                <c:pt idx="1258">
                  <c:v>34.629324000000011</c:v>
                </c:pt>
                <c:pt idx="1259">
                  <c:v>34.329687999999997</c:v>
                </c:pt>
                <c:pt idx="1260">
                  <c:v>34.16531600000129</c:v>
                </c:pt>
                <c:pt idx="1261">
                  <c:v>34.237936000000012</c:v>
                </c:pt>
                <c:pt idx="1262">
                  <c:v>34.247532000000113</c:v>
                </c:pt>
                <c:pt idx="1263">
                  <c:v>34.154372000000002</c:v>
                </c:pt>
                <c:pt idx="1264">
                  <c:v>34.324216</c:v>
                </c:pt>
                <c:pt idx="1265">
                  <c:v>34.379928</c:v>
                </c:pt>
                <c:pt idx="1266">
                  <c:v>34.148536000000163</c:v>
                </c:pt>
                <c:pt idx="1267">
                  <c:v>34.253960000000006</c:v>
                </c:pt>
                <c:pt idx="1268">
                  <c:v>34.410108000000001</c:v>
                </c:pt>
                <c:pt idx="1269">
                  <c:v>34.879232000000002</c:v>
                </c:pt>
                <c:pt idx="1270">
                  <c:v>35.492256000000012</c:v>
                </c:pt>
                <c:pt idx="1271">
                  <c:v>35.676296000000001</c:v>
                </c:pt>
                <c:pt idx="1272">
                  <c:v>35.847987999999994</c:v>
                </c:pt>
                <c:pt idx="1273">
                  <c:v>36.069980000000001</c:v>
                </c:pt>
                <c:pt idx="1274">
                  <c:v>36.278616000000063</c:v>
                </c:pt>
                <c:pt idx="1275">
                  <c:v>36.292256000000513</c:v>
                </c:pt>
                <c:pt idx="1276">
                  <c:v>36.289564000000006</c:v>
                </c:pt>
                <c:pt idx="1277">
                  <c:v>36.330583999999995</c:v>
                </c:pt>
                <c:pt idx="1278">
                  <c:v>36.537100000000002</c:v>
                </c:pt>
                <c:pt idx="1279">
                  <c:v>36.466172000000213</c:v>
                </c:pt>
                <c:pt idx="1280">
                  <c:v>36.210416000000002</c:v>
                </c:pt>
                <c:pt idx="1281">
                  <c:v>35.961296000000004</c:v>
                </c:pt>
                <c:pt idx="1282">
                  <c:v>35.954443999999974</c:v>
                </c:pt>
                <c:pt idx="1283">
                  <c:v>36.252608000000002</c:v>
                </c:pt>
                <c:pt idx="1284">
                  <c:v>36.269140000000213</c:v>
                </c:pt>
                <c:pt idx="1285">
                  <c:v>35.859167999999997</c:v>
                </c:pt>
                <c:pt idx="1286">
                  <c:v>35.737863999999995</c:v>
                </c:pt>
                <c:pt idx="1287">
                  <c:v>35.713316000000013</c:v>
                </c:pt>
                <c:pt idx="1288">
                  <c:v>35.506124</c:v>
                </c:pt>
                <c:pt idx="1289">
                  <c:v>35.484291999999996</c:v>
                </c:pt>
                <c:pt idx="1290">
                  <c:v>35.091232000000012</c:v>
                </c:pt>
                <c:pt idx="1291">
                  <c:v>34.9163</c:v>
                </c:pt>
                <c:pt idx="1292">
                  <c:v>34.607332000000063</c:v>
                </c:pt>
                <c:pt idx="1293">
                  <c:v>34.348632000000002</c:v>
                </c:pt>
                <c:pt idx="1294">
                  <c:v>34.289708000000012</c:v>
                </c:pt>
                <c:pt idx="1295">
                  <c:v>34.400667999999996</c:v>
                </c:pt>
                <c:pt idx="1296">
                  <c:v>34.419836000000004</c:v>
                </c:pt>
                <c:pt idx="1297">
                  <c:v>34.343160000000005</c:v>
                </c:pt>
                <c:pt idx="1298">
                  <c:v>34.380156000000007</c:v>
                </c:pt>
                <c:pt idx="1299">
                  <c:v>34.708536000000613</c:v>
                </c:pt>
                <c:pt idx="1300">
                  <c:v>35.162192000001326</c:v>
                </c:pt>
                <c:pt idx="1301">
                  <c:v>35.480160000000005</c:v>
                </c:pt>
                <c:pt idx="1302">
                  <c:v>35.852347999999999</c:v>
                </c:pt>
                <c:pt idx="1303">
                  <c:v>36.070243999999995</c:v>
                </c:pt>
                <c:pt idx="1304">
                  <c:v>36.135560000000012</c:v>
                </c:pt>
                <c:pt idx="1305">
                  <c:v>36.340259999999994</c:v>
                </c:pt>
                <c:pt idx="1306">
                  <c:v>36.742348000000113</c:v>
                </c:pt>
                <c:pt idx="1307">
                  <c:v>36.896748000000002</c:v>
                </c:pt>
                <c:pt idx="1308">
                  <c:v>36.676732000000413</c:v>
                </c:pt>
                <c:pt idx="1309">
                  <c:v>36.550972000000002</c:v>
                </c:pt>
                <c:pt idx="1310">
                  <c:v>36.827092</c:v>
                </c:pt>
                <c:pt idx="1311">
                  <c:v>37.164360000000002</c:v>
                </c:pt>
                <c:pt idx="1312">
                  <c:v>37.337603999999999</c:v>
                </c:pt>
                <c:pt idx="1313">
                  <c:v>37.333504000000005</c:v>
                </c:pt>
                <c:pt idx="1314">
                  <c:v>37.457587999999994</c:v>
                </c:pt>
                <c:pt idx="1315">
                  <c:v>37.652460000000005</c:v>
                </c:pt>
                <c:pt idx="1316">
                  <c:v>37.623856000000011</c:v>
                </c:pt>
                <c:pt idx="1317">
                  <c:v>36.727360000000012</c:v>
                </c:pt>
                <c:pt idx="1318">
                  <c:v>35.928608000000011</c:v>
                </c:pt>
                <c:pt idx="1319">
                  <c:v>35.731044000000004</c:v>
                </c:pt>
                <c:pt idx="1320">
                  <c:v>35.556576</c:v>
                </c:pt>
                <c:pt idx="1321">
                  <c:v>35.547036000000006</c:v>
                </c:pt>
                <c:pt idx="1322">
                  <c:v>35.484291999999996</c:v>
                </c:pt>
                <c:pt idx="1323">
                  <c:v>35.527924000000006</c:v>
                </c:pt>
                <c:pt idx="1324">
                  <c:v>35.684723999999996</c:v>
                </c:pt>
                <c:pt idx="1325">
                  <c:v>35.526516000000363</c:v>
                </c:pt>
                <c:pt idx="1326">
                  <c:v>35.312356000000001</c:v>
                </c:pt>
                <c:pt idx="1327">
                  <c:v>35.283708000000011</c:v>
                </c:pt>
                <c:pt idx="1328">
                  <c:v>35.072120000000012</c:v>
                </c:pt>
                <c:pt idx="1329">
                  <c:v>34.943636000000005</c:v>
                </c:pt>
                <c:pt idx="1330">
                  <c:v>35.039276000000001</c:v>
                </c:pt>
                <c:pt idx="1331">
                  <c:v>35.029740000000011</c:v>
                </c:pt>
                <c:pt idx="1332">
                  <c:v>34.953203999999999</c:v>
                </c:pt>
                <c:pt idx="1333">
                  <c:v>35.011976000000004</c:v>
                </c:pt>
                <c:pt idx="1334">
                  <c:v>34.738556000000663</c:v>
                </c:pt>
                <c:pt idx="1335">
                  <c:v>34.838423999999996</c:v>
                </c:pt>
                <c:pt idx="1336">
                  <c:v>35.036520000000003</c:v>
                </c:pt>
                <c:pt idx="1337">
                  <c:v>35.229124000000013</c:v>
                </c:pt>
                <c:pt idx="1338">
                  <c:v>35.466524</c:v>
                </c:pt>
                <c:pt idx="1339">
                  <c:v>35.744712000000163</c:v>
                </c:pt>
                <c:pt idx="1340">
                  <c:v>35.984079999999999</c:v>
                </c:pt>
                <c:pt idx="1341">
                  <c:v>35.929556000000012</c:v>
                </c:pt>
                <c:pt idx="1342">
                  <c:v>35.909164000000004</c:v>
                </c:pt>
                <c:pt idx="1343">
                  <c:v>35.947327999999999</c:v>
                </c:pt>
                <c:pt idx="1344">
                  <c:v>35.958183999999996</c:v>
                </c:pt>
                <c:pt idx="1345">
                  <c:v>35.811139999999995</c:v>
                </c:pt>
                <c:pt idx="1346">
                  <c:v>35.695248000000063</c:v>
                </c:pt>
                <c:pt idx="1347">
                  <c:v>35.676200000000001</c:v>
                </c:pt>
                <c:pt idx="1348">
                  <c:v>35.657120000000006</c:v>
                </c:pt>
                <c:pt idx="1349">
                  <c:v>35.232900000000313</c:v>
                </c:pt>
                <c:pt idx="1350">
                  <c:v>34.983000000000004</c:v>
                </c:pt>
                <c:pt idx="1351">
                  <c:v>35.085428</c:v>
                </c:pt>
                <c:pt idx="1352">
                  <c:v>35.370736000000001</c:v>
                </c:pt>
                <c:pt idx="1353">
                  <c:v>35.265644000000002</c:v>
                </c:pt>
                <c:pt idx="1354">
                  <c:v>34.883259999999993</c:v>
                </c:pt>
                <c:pt idx="1355">
                  <c:v>34.860056</c:v>
                </c:pt>
                <c:pt idx="1356">
                  <c:v>35.064976000000001</c:v>
                </c:pt>
                <c:pt idx="1357">
                  <c:v>35.43213200000109</c:v>
                </c:pt>
                <c:pt idx="1358">
                  <c:v>35.759340000000002</c:v>
                </c:pt>
                <c:pt idx="1359">
                  <c:v>36.004443999999999</c:v>
                </c:pt>
                <c:pt idx="1360">
                  <c:v>36.236120000000113</c:v>
                </c:pt>
                <c:pt idx="1361">
                  <c:v>36.195036000000513</c:v>
                </c:pt>
                <c:pt idx="1362">
                  <c:v>36.390720000000002</c:v>
                </c:pt>
                <c:pt idx="1363">
                  <c:v>36.634132000000363</c:v>
                </c:pt>
                <c:pt idx="1364">
                  <c:v>35.994936000000003</c:v>
                </c:pt>
                <c:pt idx="1365">
                  <c:v>35.760716000000563</c:v>
                </c:pt>
                <c:pt idx="1366">
                  <c:v>35.817891999999944</c:v>
                </c:pt>
                <c:pt idx="1367">
                  <c:v>36.154212000000001</c:v>
                </c:pt>
                <c:pt idx="1368">
                  <c:v>36.211363999999996</c:v>
                </c:pt>
                <c:pt idx="1369">
                  <c:v>36.185492000000011</c:v>
                </c:pt>
                <c:pt idx="1370">
                  <c:v>36.034443999999993</c:v>
                </c:pt>
                <c:pt idx="1371">
                  <c:v>35.918639999999996</c:v>
                </c:pt>
                <c:pt idx="1372">
                  <c:v>35.985427999999999</c:v>
                </c:pt>
                <c:pt idx="1373">
                  <c:v>36.199132000001519</c:v>
                </c:pt>
                <c:pt idx="1374">
                  <c:v>36.311367999999995</c:v>
                </c:pt>
                <c:pt idx="1375">
                  <c:v>36.230640000000001</c:v>
                </c:pt>
                <c:pt idx="1376">
                  <c:v>36.17736</c:v>
                </c:pt>
                <c:pt idx="1377">
                  <c:v>35.966344000000007</c:v>
                </c:pt>
                <c:pt idx="1378">
                  <c:v>35.688460000000006</c:v>
                </c:pt>
                <c:pt idx="1379">
                  <c:v>35.402112000000663</c:v>
                </c:pt>
                <c:pt idx="1380">
                  <c:v>35.519368</c:v>
                </c:pt>
                <c:pt idx="1381">
                  <c:v>35.790648000000012</c:v>
                </c:pt>
                <c:pt idx="1382">
                  <c:v>35.715732000001069</c:v>
                </c:pt>
                <c:pt idx="1383">
                  <c:v>35.683016000000002</c:v>
                </c:pt>
                <c:pt idx="1384">
                  <c:v>35.823300000000003</c:v>
                </c:pt>
                <c:pt idx="1385">
                  <c:v>35.877851999999997</c:v>
                </c:pt>
                <c:pt idx="1386">
                  <c:v>35.726584000000003</c:v>
                </c:pt>
                <c:pt idx="1387">
                  <c:v>35.798840000000013</c:v>
                </c:pt>
                <c:pt idx="1388">
                  <c:v>36.112020000000001</c:v>
                </c:pt>
                <c:pt idx="1389">
                  <c:v>36.375672000000002</c:v>
                </c:pt>
                <c:pt idx="1390">
                  <c:v>36.299008000000313</c:v>
                </c:pt>
                <c:pt idx="1391">
                  <c:v>35.594404000000004</c:v>
                </c:pt>
                <c:pt idx="1392">
                  <c:v>35.312059999999995</c:v>
                </c:pt>
                <c:pt idx="1393">
                  <c:v>35.268364000000012</c:v>
                </c:pt>
                <c:pt idx="1394">
                  <c:v>35.36392</c:v>
                </c:pt>
                <c:pt idx="1395">
                  <c:v>35.775664000000006</c:v>
                </c:pt>
                <c:pt idx="1396">
                  <c:v>36.015356000000011</c:v>
                </c:pt>
                <c:pt idx="1397">
                  <c:v>36.026216000000012</c:v>
                </c:pt>
                <c:pt idx="1398">
                  <c:v>36.106576000000011</c:v>
                </c:pt>
                <c:pt idx="1399">
                  <c:v>36.17736</c:v>
                </c:pt>
                <c:pt idx="1400">
                  <c:v>36.212740000000011</c:v>
                </c:pt>
                <c:pt idx="1401">
                  <c:v>35.887363999999998</c:v>
                </c:pt>
                <c:pt idx="1402">
                  <c:v>35.635288000000003</c:v>
                </c:pt>
                <c:pt idx="1403">
                  <c:v>34.868248000000001</c:v>
                </c:pt>
                <c:pt idx="1404">
                  <c:v>34.593404</c:v>
                </c:pt>
                <c:pt idx="1405">
                  <c:v>35.079956000000003</c:v>
                </c:pt>
                <c:pt idx="1406">
                  <c:v>35.462132000001226</c:v>
                </c:pt>
                <c:pt idx="1407">
                  <c:v>35.226080000000003</c:v>
                </c:pt>
                <c:pt idx="1408">
                  <c:v>34.895584000000007</c:v>
                </c:pt>
                <c:pt idx="1409">
                  <c:v>34.196448000000011</c:v>
                </c:pt>
                <c:pt idx="1410">
                  <c:v>34.368948000000003</c:v>
                </c:pt>
                <c:pt idx="1411">
                  <c:v>34.711027999999999</c:v>
                </c:pt>
                <c:pt idx="1412">
                  <c:v>35.070447999999999</c:v>
                </c:pt>
                <c:pt idx="1413">
                  <c:v>34.700084000000004</c:v>
                </c:pt>
                <c:pt idx="1414">
                  <c:v>34.685040000000001</c:v>
                </c:pt>
                <c:pt idx="1415">
                  <c:v>34.839504000000005</c:v>
                </c:pt>
                <c:pt idx="1416">
                  <c:v>34.978936000000012</c:v>
                </c:pt>
                <c:pt idx="1417">
                  <c:v>35.045832000000011</c:v>
                </c:pt>
                <c:pt idx="1418">
                  <c:v>34.954316000000006</c:v>
                </c:pt>
                <c:pt idx="1419">
                  <c:v>35.156459999999996</c:v>
                </c:pt>
                <c:pt idx="1420">
                  <c:v>35.100476</c:v>
                </c:pt>
                <c:pt idx="1421">
                  <c:v>35.041708</c:v>
                </c:pt>
                <c:pt idx="1422">
                  <c:v>34.932456000000002</c:v>
                </c:pt>
                <c:pt idx="1423">
                  <c:v>34.866839999999996</c:v>
                </c:pt>
                <c:pt idx="1424">
                  <c:v>34.645380000000003</c:v>
                </c:pt>
                <c:pt idx="1425">
                  <c:v>34.615260000000006</c:v>
                </c:pt>
                <c:pt idx="1426">
                  <c:v>34.490760000000002</c:v>
                </c:pt>
                <c:pt idx="1427">
                  <c:v>34.486695999999995</c:v>
                </c:pt>
                <c:pt idx="1428">
                  <c:v>34.367607999999997</c:v>
                </c:pt>
                <c:pt idx="1429">
                  <c:v>34.445603999999996</c:v>
                </c:pt>
                <c:pt idx="1430">
                  <c:v>34.538672000000012</c:v>
                </c:pt>
                <c:pt idx="1431">
                  <c:v>34.560596000000011</c:v>
                </c:pt>
                <c:pt idx="1432">
                  <c:v>34.564663999999993</c:v>
                </c:pt>
                <c:pt idx="1433">
                  <c:v>34.5428</c:v>
                </c:pt>
                <c:pt idx="1434">
                  <c:v>34.620736000000313</c:v>
                </c:pt>
                <c:pt idx="1435">
                  <c:v>34.479816</c:v>
                </c:pt>
                <c:pt idx="1436">
                  <c:v>34.560596000000011</c:v>
                </c:pt>
                <c:pt idx="1437">
                  <c:v>34.112920000000003</c:v>
                </c:pt>
                <c:pt idx="1438">
                  <c:v>33.977227999999997</c:v>
                </c:pt>
                <c:pt idx="1439">
                  <c:v>34.051216000000004</c:v>
                </c:pt>
                <c:pt idx="1440">
                  <c:v>34.148472000000012</c:v>
                </c:pt>
                <c:pt idx="1441">
                  <c:v>34.043023999999996</c:v>
                </c:pt>
                <c:pt idx="1442">
                  <c:v>34.070384000000004</c:v>
                </c:pt>
                <c:pt idx="1443">
                  <c:v>34.453823999999997</c:v>
                </c:pt>
                <c:pt idx="1444">
                  <c:v>34.773920000000011</c:v>
                </c:pt>
                <c:pt idx="1445">
                  <c:v>34.96658</c:v>
                </c:pt>
                <c:pt idx="1446">
                  <c:v>35.088180000000001</c:v>
                </c:pt>
                <c:pt idx="1447">
                  <c:v>35.287476000000005</c:v>
                </c:pt>
                <c:pt idx="1448">
                  <c:v>35.475736000000012</c:v>
                </c:pt>
                <c:pt idx="1449">
                  <c:v>35.030820000000006</c:v>
                </c:pt>
                <c:pt idx="1450">
                  <c:v>34.970712000000013</c:v>
                </c:pt>
                <c:pt idx="1451">
                  <c:v>35.090900000000012</c:v>
                </c:pt>
                <c:pt idx="1452">
                  <c:v>35.377556000000006</c:v>
                </c:pt>
                <c:pt idx="1453">
                  <c:v>35.851331999999999</c:v>
                </c:pt>
                <c:pt idx="1454">
                  <c:v>36.111456000000004</c:v>
                </c:pt>
                <c:pt idx="1455">
                  <c:v>36.324287999999996</c:v>
                </c:pt>
                <c:pt idx="1456">
                  <c:v>36.432396000000011</c:v>
                </c:pt>
                <c:pt idx="1457">
                  <c:v>36.540447999999998</c:v>
                </c:pt>
                <c:pt idx="1458">
                  <c:v>36.699064</c:v>
                </c:pt>
                <c:pt idx="1459">
                  <c:v>35.987556000000005</c:v>
                </c:pt>
                <c:pt idx="1460">
                  <c:v>35.739636000000012</c:v>
                </c:pt>
                <c:pt idx="1461">
                  <c:v>35.641483999999998</c:v>
                </c:pt>
                <c:pt idx="1462">
                  <c:v>35.871823999999997</c:v>
                </c:pt>
                <c:pt idx="1463">
                  <c:v>36.266812000000463</c:v>
                </c:pt>
                <c:pt idx="1464">
                  <c:v>36.420036000000003</c:v>
                </c:pt>
                <c:pt idx="1465">
                  <c:v>36.003883999999999</c:v>
                </c:pt>
                <c:pt idx="1466">
                  <c:v>35.845924000000004</c:v>
                </c:pt>
                <c:pt idx="1467">
                  <c:v>35.644232000000002</c:v>
                </c:pt>
                <c:pt idx="1468">
                  <c:v>35.839104000000006</c:v>
                </c:pt>
                <c:pt idx="1469">
                  <c:v>36.150967999999999</c:v>
                </c:pt>
                <c:pt idx="1470">
                  <c:v>36.236648000000002</c:v>
                </c:pt>
                <c:pt idx="1471">
                  <c:v>35.580112000000113</c:v>
                </c:pt>
                <c:pt idx="1472">
                  <c:v>35.310027999999996</c:v>
                </c:pt>
                <c:pt idx="1473">
                  <c:v>35.546052000000003</c:v>
                </c:pt>
                <c:pt idx="1474">
                  <c:v>35.881299999999996</c:v>
                </c:pt>
                <c:pt idx="1475">
                  <c:v>36.080148000000001</c:v>
                </c:pt>
                <c:pt idx="1476">
                  <c:v>36.126440000000002</c:v>
                </c:pt>
                <c:pt idx="1477">
                  <c:v>36.305140000000002</c:v>
                </c:pt>
                <c:pt idx="1478">
                  <c:v>36.537692</c:v>
                </c:pt>
                <c:pt idx="1479">
                  <c:v>36.389963999999999</c:v>
                </c:pt>
                <c:pt idx="1480">
                  <c:v>35.878576000000002</c:v>
                </c:pt>
                <c:pt idx="1481">
                  <c:v>36.013459999999995</c:v>
                </c:pt>
                <c:pt idx="1482">
                  <c:v>36.462468000000001</c:v>
                </c:pt>
                <c:pt idx="1483">
                  <c:v>36.663484000000004</c:v>
                </c:pt>
                <c:pt idx="1484">
                  <c:v>36.458400000000005</c:v>
                </c:pt>
                <c:pt idx="1485">
                  <c:v>36.411867999998755</c:v>
                </c:pt>
                <c:pt idx="1486">
                  <c:v>36.457023999999997</c:v>
                </c:pt>
                <c:pt idx="1487">
                  <c:v>36.690832000000213</c:v>
                </c:pt>
                <c:pt idx="1488">
                  <c:v>37.039208000000002</c:v>
                </c:pt>
                <c:pt idx="1489">
                  <c:v>37.350295999999993</c:v>
                </c:pt>
                <c:pt idx="1490">
                  <c:v>37.234352000000413</c:v>
                </c:pt>
                <c:pt idx="1491">
                  <c:v>36.929964000000005</c:v>
                </c:pt>
                <c:pt idx="1492">
                  <c:v>36.662136000001226</c:v>
                </c:pt>
                <c:pt idx="1493">
                  <c:v>36.182216000000011</c:v>
                </c:pt>
                <c:pt idx="1494">
                  <c:v>36.240740000000002</c:v>
                </c:pt>
                <c:pt idx="1495">
                  <c:v>36.141392000000003</c:v>
                </c:pt>
                <c:pt idx="1496">
                  <c:v>36.148212000000363</c:v>
                </c:pt>
                <c:pt idx="1497">
                  <c:v>36.168604000000002</c:v>
                </c:pt>
                <c:pt idx="1498">
                  <c:v>36.197232000000113</c:v>
                </c:pt>
                <c:pt idx="1499">
                  <c:v>36.493948000000003</c:v>
                </c:pt>
                <c:pt idx="1500">
                  <c:v>36.480275999999996</c:v>
                </c:pt>
                <c:pt idx="1501">
                  <c:v>36.36262</c:v>
                </c:pt>
                <c:pt idx="1502">
                  <c:v>36.178120000000163</c:v>
                </c:pt>
                <c:pt idx="1503">
                  <c:v>36.153656000000005</c:v>
                </c:pt>
                <c:pt idx="1504">
                  <c:v>36.03792</c:v>
                </c:pt>
                <c:pt idx="1505">
                  <c:v>35.968508000000163</c:v>
                </c:pt>
                <c:pt idx="1506">
                  <c:v>35.694656000000002</c:v>
                </c:pt>
                <c:pt idx="1507">
                  <c:v>35.520088000000001</c:v>
                </c:pt>
                <c:pt idx="1508">
                  <c:v>35.098376000000513</c:v>
                </c:pt>
                <c:pt idx="1509">
                  <c:v>34.659639999999996</c:v>
                </c:pt>
                <c:pt idx="1510">
                  <c:v>34.472208000000002</c:v>
                </c:pt>
                <c:pt idx="1511">
                  <c:v>34.498164000000003</c:v>
                </c:pt>
                <c:pt idx="1512">
                  <c:v>34.474932000000003</c:v>
                </c:pt>
                <c:pt idx="1513">
                  <c:v>34.573447999999999</c:v>
                </c:pt>
                <c:pt idx="1514">
                  <c:v>34.695200000000163</c:v>
                </c:pt>
                <c:pt idx="1515">
                  <c:v>34.767660000000006</c:v>
                </c:pt>
                <c:pt idx="1516">
                  <c:v>34.763600000000011</c:v>
                </c:pt>
                <c:pt idx="1517">
                  <c:v>34.613132000000213</c:v>
                </c:pt>
                <c:pt idx="1518">
                  <c:v>34.347643999999974</c:v>
                </c:pt>
                <c:pt idx="1519">
                  <c:v>34.554336000000006</c:v>
                </c:pt>
                <c:pt idx="1520">
                  <c:v>34.778640000000003</c:v>
                </c:pt>
                <c:pt idx="1521">
                  <c:v>34.673336000000013</c:v>
                </c:pt>
                <c:pt idx="1522">
                  <c:v>34.410567999999998</c:v>
                </c:pt>
                <c:pt idx="1523">
                  <c:v>34.170916000000013</c:v>
                </c:pt>
                <c:pt idx="1524">
                  <c:v>34.535132000001305</c:v>
                </c:pt>
                <c:pt idx="1525">
                  <c:v>34.986376</c:v>
                </c:pt>
                <c:pt idx="1526">
                  <c:v>34.975424000000004</c:v>
                </c:pt>
                <c:pt idx="1527">
                  <c:v>34.790900000000313</c:v>
                </c:pt>
                <c:pt idx="1528">
                  <c:v>34.596744000000001</c:v>
                </c:pt>
                <c:pt idx="1529">
                  <c:v>34.950843999999996</c:v>
                </c:pt>
                <c:pt idx="1530">
                  <c:v>35.260856000000011</c:v>
                </c:pt>
                <c:pt idx="1531">
                  <c:v>35.589683999999998</c:v>
                </c:pt>
                <c:pt idx="1532">
                  <c:v>35.676920000000003</c:v>
                </c:pt>
                <c:pt idx="1533">
                  <c:v>35.764156000000163</c:v>
                </c:pt>
                <c:pt idx="1534">
                  <c:v>35.708264</c:v>
                </c:pt>
                <c:pt idx="1535">
                  <c:v>35.875856000000006</c:v>
                </c:pt>
                <c:pt idx="1536">
                  <c:v>36.031164000000004</c:v>
                </c:pt>
                <c:pt idx="1537">
                  <c:v>36.402296</c:v>
                </c:pt>
                <c:pt idx="1538">
                  <c:v>36.723692000000113</c:v>
                </c:pt>
                <c:pt idx="1539">
                  <c:v>36.764683999999995</c:v>
                </c:pt>
                <c:pt idx="1540">
                  <c:v>36.733168000000013</c:v>
                </c:pt>
                <c:pt idx="1541">
                  <c:v>36.600616000000002</c:v>
                </c:pt>
                <c:pt idx="1542">
                  <c:v>36.567792000000011</c:v>
                </c:pt>
                <c:pt idx="1543">
                  <c:v>36.236648000000002</c:v>
                </c:pt>
                <c:pt idx="1544">
                  <c:v>36.031164000000004</c:v>
                </c:pt>
                <c:pt idx="1545">
                  <c:v>36.081520000000005</c:v>
                </c:pt>
                <c:pt idx="1546">
                  <c:v>36.180872000000001</c:v>
                </c:pt>
                <c:pt idx="1547">
                  <c:v>36.10192</c:v>
                </c:pt>
                <c:pt idx="1548">
                  <c:v>35.454655999999993</c:v>
                </c:pt>
                <c:pt idx="1549">
                  <c:v>35.254039999999996</c:v>
                </c:pt>
                <c:pt idx="1550">
                  <c:v>35.434232000000002</c:v>
                </c:pt>
                <c:pt idx="1551">
                  <c:v>35.457379999999993</c:v>
                </c:pt>
                <c:pt idx="1552">
                  <c:v>35.544643999999998</c:v>
                </c:pt>
                <c:pt idx="1553">
                  <c:v>35.420596000000003</c:v>
                </c:pt>
                <c:pt idx="1554">
                  <c:v>35.697344000000001</c:v>
                </c:pt>
                <c:pt idx="1555">
                  <c:v>35.877235999999996</c:v>
                </c:pt>
                <c:pt idx="1556">
                  <c:v>36.287364000000004</c:v>
                </c:pt>
                <c:pt idx="1557">
                  <c:v>36.711328000000002</c:v>
                </c:pt>
                <c:pt idx="1558">
                  <c:v>37.043276000000006</c:v>
                </c:pt>
                <c:pt idx="1559">
                  <c:v>37.231596000000003</c:v>
                </c:pt>
                <c:pt idx="1560">
                  <c:v>37.200244000000005</c:v>
                </c:pt>
                <c:pt idx="1561">
                  <c:v>37.201588000000001</c:v>
                </c:pt>
                <c:pt idx="1562">
                  <c:v>36.638856000000011</c:v>
                </c:pt>
                <c:pt idx="1563">
                  <c:v>36.436467999999998</c:v>
                </c:pt>
                <c:pt idx="1564">
                  <c:v>35.965784000000006</c:v>
                </c:pt>
                <c:pt idx="1565">
                  <c:v>35.251356000000001</c:v>
                </c:pt>
                <c:pt idx="1566">
                  <c:v>34.747148000000003</c:v>
                </c:pt>
                <c:pt idx="1567">
                  <c:v>34.431083999999998</c:v>
                </c:pt>
                <c:pt idx="1568">
                  <c:v>34.531036</c:v>
                </c:pt>
                <c:pt idx="1569">
                  <c:v>34.841471999999996</c:v>
                </c:pt>
                <c:pt idx="1570">
                  <c:v>34.879787999999998</c:v>
                </c:pt>
                <c:pt idx="1571">
                  <c:v>34.941275999999995</c:v>
                </c:pt>
                <c:pt idx="1572">
                  <c:v>34.877063999999997</c:v>
                </c:pt>
                <c:pt idx="1573">
                  <c:v>34.9495</c:v>
                </c:pt>
                <c:pt idx="1574">
                  <c:v>35.036916000000012</c:v>
                </c:pt>
                <c:pt idx="1575">
                  <c:v>35.191268000000001</c:v>
                </c:pt>
                <c:pt idx="1576">
                  <c:v>35.046483999999992</c:v>
                </c:pt>
                <c:pt idx="1577">
                  <c:v>34.959036000000005</c:v>
                </c:pt>
                <c:pt idx="1578">
                  <c:v>34.989124000000004</c:v>
                </c:pt>
                <c:pt idx="1579">
                  <c:v>34.838748000000002</c:v>
                </c:pt>
                <c:pt idx="1580">
                  <c:v>34.881132000000001</c:v>
                </c:pt>
                <c:pt idx="1581">
                  <c:v>34.840095999999996</c:v>
                </c:pt>
                <c:pt idx="1582">
                  <c:v>34.550143999999996</c:v>
                </c:pt>
                <c:pt idx="1583">
                  <c:v>34.526904000000002</c:v>
                </c:pt>
                <c:pt idx="1584">
                  <c:v>34.583076000000005</c:v>
                </c:pt>
                <c:pt idx="1585">
                  <c:v>34.328440000000001</c:v>
                </c:pt>
                <c:pt idx="1586">
                  <c:v>34.085952000000013</c:v>
                </c:pt>
                <c:pt idx="1587">
                  <c:v>34.044859999999993</c:v>
                </c:pt>
                <c:pt idx="1588">
                  <c:v>33.771944000000005</c:v>
                </c:pt>
                <c:pt idx="1589">
                  <c:v>34.142148000000013</c:v>
                </c:pt>
                <c:pt idx="1590">
                  <c:v>34.555712000000113</c:v>
                </c:pt>
                <c:pt idx="1591">
                  <c:v>34.747148000000003</c:v>
                </c:pt>
                <c:pt idx="1592">
                  <c:v>34.89208</c:v>
                </c:pt>
                <c:pt idx="1593">
                  <c:v>35.150263999999993</c:v>
                </c:pt>
                <c:pt idx="1594">
                  <c:v>34.682872000000003</c:v>
                </c:pt>
                <c:pt idx="1595">
                  <c:v>34.585768000000002</c:v>
                </c:pt>
                <c:pt idx="1596">
                  <c:v>34.483124000000004</c:v>
                </c:pt>
                <c:pt idx="1597">
                  <c:v>34.749896</c:v>
                </c:pt>
                <c:pt idx="1598">
                  <c:v>35.043732000000013</c:v>
                </c:pt>
                <c:pt idx="1599">
                  <c:v>34.868904000000001</c:v>
                </c:pt>
                <c:pt idx="1600">
                  <c:v>34.816919999999996</c:v>
                </c:pt>
                <c:pt idx="1601">
                  <c:v>35.087459999999993</c:v>
                </c:pt>
                <c:pt idx="1602">
                  <c:v>35.155740000000002</c:v>
                </c:pt>
                <c:pt idx="1603">
                  <c:v>35.225360000000563</c:v>
                </c:pt>
                <c:pt idx="1604">
                  <c:v>35.084703999999995</c:v>
                </c:pt>
                <c:pt idx="1605">
                  <c:v>34.723940000000013</c:v>
                </c:pt>
                <c:pt idx="1606">
                  <c:v>34.503672000000002</c:v>
                </c:pt>
                <c:pt idx="1607">
                  <c:v>34.232588000000113</c:v>
                </c:pt>
                <c:pt idx="1608">
                  <c:v>34.057212</c:v>
                </c:pt>
                <c:pt idx="1609">
                  <c:v>33.889967999999996</c:v>
                </c:pt>
                <c:pt idx="1610">
                  <c:v>33.937908</c:v>
                </c:pt>
                <c:pt idx="1611">
                  <c:v>33.935188000000011</c:v>
                </c:pt>
                <c:pt idx="1612">
                  <c:v>33.796684000000006</c:v>
                </c:pt>
                <c:pt idx="1613">
                  <c:v>33.582568000000002</c:v>
                </c:pt>
                <c:pt idx="1614">
                  <c:v>33.645736000000063</c:v>
                </c:pt>
                <c:pt idx="1615">
                  <c:v>33.593580000000003</c:v>
                </c:pt>
                <c:pt idx="1616">
                  <c:v>33.710216000000003</c:v>
                </c:pt>
                <c:pt idx="1617">
                  <c:v>33.947507999999999</c:v>
                </c:pt>
                <c:pt idx="1618">
                  <c:v>33.937908</c:v>
                </c:pt>
                <c:pt idx="1619">
                  <c:v>34.120260000000002</c:v>
                </c:pt>
                <c:pt idx="1620">
                  <c:v>34.162696000000011</c:v>
                </c:pt>
                <c:pt idx="1621">
                  <c:v>34.106528000000012</c:v>
                </c:pt>
                <c:pt idx="1622">
                  <c:v>34.091452000000011</c:v>
                </c:pt>
                <c:pt idx="1623">
                  <c:v>34.043452000000002</c:v>
                </c:pt>
                <c:pt idx="1624">
                  <c:v>34.403780000000005</c:v>
                </c:pt>
                <c:pt idx="1625">
                  <c:v>34.499544</c:v>
                </c:pt>
                <c:pt idx="1626">
                  <c:v>34.599468000000002</c:v>
                </c:pt>
                <c:pt idx="1627">
                  <c:v>34.596744000000001</c:v>
                </c:pt>
                <c:pt idx="1628">
                  <c:v>34.544671999999998</c:v>
                </c:pt>
                <c:pt idx="1629">
                  <c:v>34.645940000000003</c:v>
                </c:pt>
                <c:pt idx="1630">
                  <c:v>34.650067999999997</c:v>
                </c:pt>
                <c:pt idx="1631">
                  <c:v>34.632240000000003</c:v>
                </c:pt>
                <c:pt idx="1632">
                  <c:v>34.807320000000004</c:v>
                </c:pt>
                <c:pt idx="1633">
                  <c:v>35.072416000000011</c:v>
                </c:pt>
                <c:pt idx="1634">
                  <c:v>35.270432000000113</c:v>
                </c:pt>
                <c:pt idx="1635">
                  <c:v>35.543296000000005</c:v>
                </c:pt>
                <c:pt idx="1636">
                  <c:v>35.772356000000563</c:v>
                </c:pt>
                <c:pt idx="1637">
                  <c:v>35.702852000000163</c:v>
                </c:pt>
                <c:pt idx="1638">
                  <c:v>35.732820000000011</c:v>
                </c:pt>
                <c:pt idx="1639">
                  <c:v>35.556963999999994</c:v>
                </c:pt>
                <c:pt idx="1640">
                  <c:v>35.359136000000007</c:v>
                </c:pt>
                <c:pt idx="1641">
                  <c:v>35.457379999999993</c:v>
                </c:pt>
                <c:pt idx="1642">
                  <c:v>35.436924000000005</c:v>
                </c:pt>
                <c:pt idx="1643">
                  <c:v>35.251356000000001</c:v>
                </c:pt>
                <c:pt idx="1644">
                  <c:v>35.188516000000163</c:v>
                </c:pt>
                <c:pt idx="1645">
                  <c:v>35.215852000000012</c:v>
                </c:pt>
                <c:pt idx="1646">
                  <c:v>35.214447999999997</c:v>
                </c:pt>
                <c:pt idx="1647">
                  <c:v>35.244467999999998</c:v>
                </c:pt>
                <c:pt idx="1648">
                  <c:v>35.079263999999995</c:v>
                </c:pt>
                <c:pt idx="1649">
                  <c:v>34.857923999999997</c:v>
                </c:pt>
                <c:pt idx="1650">
                  <c:v>34.494104</c:v>
                </c:pt>
                <c:pt idx="1651">
                  <c:v>34.511863999999974</c:v>
                </c:pt>
                <c:pt idx="1652">
                  <c:v>34.652792000000012</c:v>
                </c:pt>
                <c:pt idx="1653">
                  <c:v>34.67606</c:v>
                </c:pt>
                <c:pt idx="1654">
                  <c:v>34.362656000000001</c:v>
                </c:pt>
                <c:pt idx="1655">
                  <c:v>34.190088000000003</c:v>
                </c:pt>
                <c:pt idx="1656">
                  <c:v>34.409220000000005</c:v>
                </c:pt>
                <c:pt idx="1657">
                  <c:v>34.514616000000004</c:v>
                </c:pt>
                <c:pt idx="1658">
                  <c:v>34.484499999999997</c:v>
                </c:pt>
                <c:pt idx="1659">
                  <c:v>34.469460000000005</c:v>
                </c:pt>
                <c:pt idx="1660">
                  <c:v>34.681528</c:v>
                </c:pt>
                <c:pt idx="1661">
                  <c:v>34.332572000000013</c:v>
                </c:pt>
                <c:pt idx="1662">
                  <c:v>33.929716000000013</c:v>
                </c:pt>
                <c:pt idx="1663">
                  <c:v>33.535916000000213</c:v>
                </c:pt>
                <c:pt idx="1664">
                  <c:v>33.137508000000011</c:v>
                </c:pt>
                <c:pt idx="1665">
                  <c:v>32.947703999999995</c:v>
                </c:pt>
                <c:pt idx="1666">
                  <c:v>32.911933999999995</c:v>
                </c:pt>
                <c:pt idx="1667">
                  <c:v>33.04401</c:v>
                </c:pt>
                <c:pt idx="1668">
                  <c:v>33.290070000000163</c:v>
                </c:pt>
                <c:pt idx="1669">
                  <c:v>33.287316000000011</c:v>
                </c:pt>
                <c:pt idx="1670">
                  <c:v>33.140258000000003</c:v>
                </c:pt>
                <c:pt idx="1671">
                  <c:v>33.105862000000002</c:v>
                </c:pt>
                <c:pt idx="1672">
                  <c:v>33.039856</c:v>
                </c:pt>
                <c:pt idx="1673">
                  <c:v>33.009616000000001</c:v>
                </c:pt>
                <c:pt idx="1674">
                  <c:v>33.120994000000003</c:v>
                </c:pt>
                <c:pt idx="1675">
                  <c:v>33.368366000000002</c:v>
                </c:pt>
                <c:pt idx="1676">
                  <c:v>33.681416000000006</c:v>
                </c:pt>
                <c:pt idx="1677">
                  <c:v>33.914643999999974</c:v>
                </c:pt>
                <c:pt idx="1678">
                  <c:v>33.659760000000006</c:v>
                </c:pt>
                <c:pt idx="1679">
                  <c:v>33.569168000000012</c:v>
                </c:pt>
              </c:numCache>
            </c:numRef>
          </c:yVal>
          <c:smooth val="1"/>
        </c:ser>
        <c:axId val="76933760"/>
        <c:axId val="76935936"/>
      </c:scatterChart>
      <c:valAx>
        <c:axId val="769337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 smtClean="0">
                    <a:latin typeface="Times New Roman" pitchFamily="18" charset="0"/>
                    <a:cs typeface="Times New Roman" pitchFamily="18" charset="0"/>
                  </a:rPr>
                  <a:t>Time-step</a:t>
                </a:r>
                <a:r>
                  <a:rPr lang="it-IT" baseline="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it-IT" baseline="0" dirty="0">
                    <a:latin typeface="Times New Roman" pitchFamily="18" charset="0"/>
                    <a:cs typeface="Times New Roman" pitchFamily="18" charset="0"/>
                  </a:rPr>
                  <a:t>[15s]</a:t>
                </a:r>
                <a:endParaRPr lang="it-IT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</c:title>
        <c:majorTickMark val="none"/>
        <c:tickLblPos val="nextTo"/>
        <c:crossAx val="76935936"/>
        <c:crosses val="autoZero"/>
        <c:crossBetween val="midCat"/>
      </c:valAx>
      <c:valAx>
        <c:axId val="7693593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>
                    <a:latin typeface="Times New Roman" pitchFamily="18" charset="0"/>
                    <a:cs typeface="Times New Roman" pitchFamily="18" charset="0"/>
                  </a:rPr>
                  <a:t>Temperatura</a:t>
                </a:r>
                <a:r>
                  <a:rPr lang="it-IT" baseline="0" dirty="0">
                    <a:latin typeface="Times New Roman" pitchFamily="18" charset="0"/>
                    <a:cs typeface="Times New Roman" pitchFamily="18" charset="0"/>
                  </a:rPr>
                  <a:t> [⁰C]</a:t>
                </a:r>
                <a:endParaRPr lang="it-IT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6696560739269159E-2"/>
              <c:y val="0.2242289950358097"/>
            </c:manualLayout>
          </c:layout>
        </c:title>
        <c:numFmt formatCode="General" sourceLinked="1"/>
        <c:majorTickMark val="none"/>
        <c:tickLblPos val="nextTo"/>
        <c:crossAx val="76933760"/>
        <c:crosses val="autoZero"/>
        <c:crossBetween val="midCat"/>
      </c:valAx>
    </c:plotArea>
    <c:legend>
      <c:legendPos val="b"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plotArea>
      <c:layout/>
      <c:lineChart>
        <c:grouping val="standard"/>
        <c:ser>
          <c:idx val="0"/>
          <c:order val="0"/>
          <c:tx>
            <c:v>Valori di test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default!$F$2:$F$1461</c:f>
              <c:numCache>
                <c:formatCode>General</c:formatCode>
                <c:ptCount val="1460"/>
                <c:pt idx="0">
                  <c:v>42.806248000000004</c:v>
                </c:pt>
                <c:pt idx="1">
                  <c:v>48.399428</c:v>
                </c:pt>
                <c:pt idx="2">
                  <c:v>49.381900999999999</c:v>
                </c:pt>
                <c:pt idx="3">
                  <c:v>52.906730000000003</c:v>
                </c:pt>
                <c:pt idx="4">
                  <c:v>56.455174</c:v>
                </c:pt>
                <c:pt idx="5">
                  <c:v>56.833292</c:v>
                </c:pt>
                <c:pt idx="6">
                  <c:v>56.115187000000006</c:v>
                </c:pt>
                <c:pt idx="7">
                  <c:v>56.819894999999995</c:v>
                </c:pt>
                <c:pt idx="8">
                  <c:v>55.214619000000006</c:v>
                </c:pt>
                <c:pt idx="9">
                  <c:v>55.625372000000119</c:v>
                </c:pt>
                <c:pt idx="10">
                  <c:v>56.971355000000003</c:v>
                </c:pt>
                <c:pt idx="11">
                  <c:v>56.529994000000009</c:v>
                </c:pt>
                <c:pt idx="12">
                  <c:v>57.938121000000002</c:v>
                </c:pt>
                <c:pt idx="13">
                  <c:v>56.186813000000008</c:v>
                </c:pt>
                <c:pt idx="14">
                  <c:v>56.449348000000001</c:v>
                </c:pt>
                <c:pt idx="15">
                  <c:v>56.442147000000006</c:v>
                </c:pt>
                <c:pt idx="16">
                  <c:v>55.297084000000005</c:v>
                </c:pt>
                <c:pt idx="17">
                  <c:v>58.339791000000005</c:v>
                </c:pt>
                <c:pt idx="18">
                  <c:v>58.127028000000003</c:v>
                </c:pt>
                <c:pt idx="19">
                  <c:v>57.341603999999997</c:v>
                </c:pt>
                <c:pt idx="20">
                  <c:v>57.757243999999993</c:v>
                </c:pt>
                <c:pt idx="21">
                  <c:v>58.743359000000012</c:v>
                </c:pt>
                <c:pt idx="22">
                  <c:v>59.026615000000064</c:v>
                </c:pt>
                <c:pt idx="23">
                  <c:v>59.214434000000004</c:v>
                </c:pt>
                <c:pt idx="24">
                  <c:v>59.311356000000004</c:v>
                </c:pt>
                <c:pt idx="25">
                  <c:v>59.024674000000005</c:v>
                </c:pt>
                <c:pt idx="26">
                  <c:v>56.786456000000008</c:v>
                </c:pt>
                <c:pt idx="27">
                  <c:v>55.874249999999996</c:v>
                </c:pt>
                <c:pt idx="28">
                  <c:v>54.170973000000011</c:v>
                </c:pt>
                <c:pt idx="29">
                  <c:v>53.226290000000013</c:v>
                </c:pt>
                <c:pt idx="30">
                  <c:v>53.256763000000007</c:v>
                </c:pt>
                <c:pt idx="31">
                  <c:v>54.179654000000006</c:v>
                </c:pt>
                <c:pt idx="32">
                  <c:v>53.349855999999996</c:v>
                </c:pt>
                <c:pt idx="33">
                  <c:v>53.206092000000012</c:v>
                </c:pt>
                <c:pt idx="34">
                  <c:v>53.242072000000064</c:v>
                </c:pt>
                <c:pt idx="35">
                  <c:v>53.520982000000011</c:v>
                </c:pt>
                <c:pt idx="36">
                  <c:v>53.417163999999993</c:v>
                </c:pt>
                <c:pt idx="37">
                  <c:v>52.191660999999996</c:v>
                </c:pt>
                <c:pt idx="38">
                  <c:v>52.679653000000009</c:v>
                </c:pt>
                <c:pt idx="39">
                  <c:v>53.078150000000072</c:v>
                </c:pt>
                <c:pt idx="40">
                  <c:v>52.395679000000008</c:v>
                </c:pt>
                <c:pt idx="41">
                  <c:v>52.852623999999999</c:v>
                </c:pt>
                <c:pt idx="42">
                  <c:v>53.176021333333324</c:v>
                </c:pt>
                <c:pt idx="43">
                  <c:v>53.802472000000002</c:v>
                </c:pt>
                <c:pt idx="44">
                  <c:v>54.221039000000012</c:v>
                </c:pt>
                <c:pt idx="45">
                  <c:v>54.318854000000002</c:v>
                </c:pt>
                <c:pt idx="46">
                  <c:v>54.597385000000003</c:v>
                </c:pt>
                <c:pt idx="47">
                  <c:v>53.246061000000005</c:v>
                </c:pt>
                <c:pt idx="48">
                  <c:v>52.391049000000002</c:v>
                </c:pt>
                <c:pt idx="49">
                  <c:v>52.087911000000005</c:v>
                </c:pt>
                <c:pt idx="50">
                  <c:v>52.047304000000004</c:v>
                </c:pt>
                <c:pt idx="51">
                  <c:v>51.386926000000003</c:v>
                </c:pt>
                <c:pt idx="52">
                  <c:v>51.209723000000011</c:v>
                </c:pt>
                <c:pt idx="53">
                  <c:v>51.171178000000012</c:v>
                </c:pt>
                <c:pt idx="54">
                  <c:v>51.119284999999998</c:v>
                </c:pt>
                <c:pt idx="55">
                  <c:v>50.150057000000004</c:v>
                </c:pt>
                <c:pt idx="56">
                  <c:v>50.679311000000013</c:v>
                </c:pt>
                <c:pt idx="57">
                  <c:v>49.491692</c:v>
                </c:pt>
                <c:pt idx="58">
                  <c:v>49.940508000000001</c:v>
                </c:pt>
                <c:pt idx="59">
                  <c:v>50.952839000000004</c:v>
                </c:pt>
                <c:pt idx="60">
                  <c:v>53.545561000000006</c:v>
                </c:pt>
                <c:pt idx="61">
                  <c:v>53.452961999999999</c:v>
                </c:pt>
                <c:pt idx="62">
                  <c:v>52.841899999999995</c:v>
                </c:pt>
                <c:pt idx="63">
                  <c:v>51.358419999999995</c:v>
                </c:pt>
                <c:pt idx="64">
                  <c:v>52.317477999999994</c:v>
                </c:pt>
                <c:pt idx="65">
                  <c:v>50.896641333333257</c:v>
                </c:pt>
                <c:pt idx="66">
                  <c:v>50.978760000000008</c:v>
                </c:pt>
                <c:pt idx="67">
                  <c:v>50.027389000000007</c:v>
                </c:pt>
                <c:pt idx="68">
                  <c:v>50.809268999999993</c:v>
                </c:pt>
                <c:pt idx="69">
                  <c:v>49.589779</c:v>
                </c:pt>
                <c:pt idx="70">
                  <c:v>49.520769000000008</c:v>
                </c:pt>
                <c:pt idx="71">
                  <c:v>49.638814000000011</c:v>
                </c:pt>
                <c:pt idx="72">
                  <c:v>50.798224000000012</c:v>
                </c:pt>
                <c:pt idx="73">
                  <c:v>50.20850800000008</c:v>
                </c:pt>
                <c:pt idx="74">
                  <c:v>49.23896400000001</c:v>
                </c:pt>
                <c:pt idx="75">
                  <c:v>49.12917000000008</c:v>
                </c:pt>
                <c:pt idx="76">
                  <c:v>49.40871400000001</c:v>
                </c:pt>
                <c:pt idx="77">
                  <c:v>52.858209333333257</c:v>
                </c:pt>
                <c:pt idx="78">
                  <c:v>56.154025999999988</c:v>
                </c:pt>
                <c:pt idx="79">
                  <c:v>58.207479000000006</c:v>
                </c:pt>
                <c:pt idx="80">
                  <c:v>58.884541333333203</c:v>
                </c:pt>
                <c:pt idx="81">
                  <c:v>60.973849999999999</c:v>
                </c:pt>
                <c:pt idx="82">
                  <c:v>62.273409000000001</c:v>
                </c:pt>
                <c:pt idx="83">
                  <c:v>63.160632000000064</c:v>
                </c:pt>
                <c:pt idx="84">
                  <c:v>63.479020999999989</c:v>
                </c:pt>
                <c:pt idx="85">
                  <c:v>63.453151000000005</c:v>
                </c:pt>
                <c:pt idx="86">
                  <c:v>63.159682000000004</c:v>
                </c:pt>
                <c:pt idx="87">
                  <c:v>62.687739000000001</c:v>
                </c:pt>
                <c:pt idx="88">
                  <c:v>62.552412000000011</c:v>
                </c:pt>
                <c:pt idx="89">
                  <c:v>61.335190000000011</c:v>
                </c:pt>
                <c:pt idx="90">
                  <c:v>60.902938000000013</c:v>
                </c:pt>
                <c:pt idx="91">
                  <c:v>61.92842000000001</c:v>
                </c:pt>
                <c:pt idx="92">
                  <c:v>61.638469000000001</c:v>
                </c:pt>
                <c:pt idx="93">
                  <c:v>61.62391300000008</c:v>
                </c:pt>
                <c:pt idx="94">
                  <c:v>60.682725000000012</c:v>
                </c:pt>
                <c:pt idx="95">
                  <c:v>61.649112000000088</c:v>
                </c:pt>
                <c:pt idx="96">
                  <c:v>63.376392000000003</c:v>
                </c:pt>
                <c:pt idx="97">
                  <c:v>60.925675000000012</c:v>
                </c:pt>
                <c:pt idx="98">
                  <c:v>61.373796999999996</c:v>
                </c:pt>
                <c:pt idx="99">
                  <c:v>61.537541000000004</c:v>
                </c:pt>
                <c:pt idx="100">
                  <c:v>60.594430000000003</c:v>
                </c:pt>
                <c:pt idx="101">
                  <c:v>60.675500000000063</c:v>
                </c:pt>
                <c:pt idx="102">
                  <c:v>59.871246999999997</c:v>
                </c:pt>
                <c:pt idx="103">
                  <c:v>60.084876000000001</c:v>
                </c:pt>
                <c:pt idx="104">
                  <c:v>59.476495</c:v>
                </c:pt>
                <c:pt idx="105">
                  <c:v>62.315218000000002</c:v>
                </c:pt>
                <c:pt idx="106">
                  <c:v>61.073248</c:v>
                </c:pt>
                <c:pt idx="107">
                  <c:v>61.534292000000001</c:v>
                </c:pt>
                <c:pt idx="108">
                  <c:v>62.590016000000013</c:v>
                </c:pt>
                <c:pt idx="109">
                  <c:v>61.415753000000009</c:v>
                </c:pt>
                <c:pt idx="110">
                  <c:v>61.242419000000012</c:v>
                </c:pt>
                <c:pt idx="111">
                  <c:v>61.140626000000005</c:v>
                </c:pt>
                <c:pt idx="112">
                  <c:v>59.787395000000011</c:v>
                </c:pt>
                <c:pt idx="113">
                  <c:v>59.644699999999993</c:v>
                </c:pt>
                <c:pt idx="114">
                  <c:v>59.735842000000012</c:v>
                </c:pt>
                <c:pt idx="115">
                  <c:v>59.608907000000009</c:v>
                </c:pt>
                <c:pt idx="116">
                  <c:v>59.660048000000003</c:v>
                </c:pt>
                <c:pt idx="117">
                  <c:v>60.940587999999991</c:v>
                </c:pt>
                <c:pt idx="118">
                  <c:v>59.961246999999993</c:v>
                </c:pt>
                <c:pt idx="119">
                  <c:v>62.481689999999944</c:v>
                </c:pt>
                <c:pt idx="120">
                  <c:v>61.050813333333295</c:v>
                </c:pt>
                <c:pt idx="121">
                  <c:v>60.137900000000002</c:v>
                </c:pt>
                <c:pt idx="122">
                  <c:v>59.315094999999992</c:v>
                </c:pt>
                <c:pt idx="123">
                  <c:v>59.249300000000012</c:v>
                </c:pt>
                <c:pt idx="124">
                  <c:v>58.921205</c:v>
                </c:pt>
                <c:pt idx="125">
                  <c:v>58.358536000000008</c:v>
                </c:pt>
                <c:pt idx="126">
                  <c:v>59.443481999999996</c:v>
                </c:pt>
                <c:pt idx="127">
                  <c:v>58.961120000000008</c:v>
                </c:pt>
                <c:pt idx="128">
                  <c:v>58.478513000000063</c:v>
                </c:pt>
                <c:pt idx="129">
                  <c:v>58.598513000000118</c:v>
                </c:pt>
                <c:pt idx="130">
                  <c:v>58.349498666666491</c:v>
                </c:pt>
                <c:pt idx="131">
                  <c:v>58.719906000000009</c:v>
                </c:pt>
                <c:pt idx="132">
                  <c:v>59.195467000000001</c:v>
                </c:pt>
                <c:pt idx="133">
                  <c:v>58.581399000000005</c:v>
                </c:pt>
                <c:pt idx="134">
                  <c:v>57.400109</c:v>
                </c:pt>
                <c:pt idx="135">
                  <c:v>57.29884400000001</c:v>
                </c:pt>
                <c:pt idx="136">
                  <c:v>56.197071000000008</c:v>
                </c:pt>
                <c:pt idx="137">
                  <c:v>56.435153000000071</c:v>
                </c:pt>
                <c:pt idx="138">
                  <c:v>56.22631900000011</c:v>
                </c:pt>
                <c:pt idx="139">
                  <c:v>56.307083999999996</c:v>
                </c:pt>
                <c:pt idx="140">
                  <c:v>56.511187999999997</c:v>
                </c:pt>
                <c:pt idx="141">
                  <c:v>56.227560000000011</c:v>
                </c:pt>
                <c:pt idx="142">
                  <c:v>52.485304000000006</c:v>
                </c:pt>
                <c:pt idx="143">
                  <c:v>52.208308000000095</c:v>
                </c:pt>
                <c:pt idx="144">
                  <c:v>55.204507000000007</c:v>
                </c:pt>
                <c:pt idx="145">
                  <c:v>56.619987999999992</c:v>
                </c:pt>
                <c:pt idx="146">
                  <c:v>51.104883999999998</c:v>
                </c:pt>
                <c:pt idx="147">
                  <c:v>52.722559000000111</c:v>
                </c:pt>
                <c:pt idx="148">
                  <c:v>52.704629000000004</c:v>
                </c:pt>
                <c:pt idx="149">
                  <c:v>51.560860000000005</c:v>
                </c:pt>
                <c:pt idx="150">
                  <c:v>51.980218000000001</c:v>
                </c:pt>
                <c:pt idx="151">
                  <c:v>53.470288999999994</c:v>
                </c:pt>
                <c:pt idx="152">
                  <c:v>53.745939000000071</c:v>
                </c:pt>
                <c:pt idx="153">
                  <c:v>40.888670999999995</c:v>
                </c:pt>
                <c:pt idx="154">
                  <c:v>51.841681999999913</c:v>
                </c:pt>
                <c:pt idx="155">
                  <c:v>52.910275999999996</c:v>
                </c:pt>
                <c:pt idx="156">
                  <c:v>54.088380000000001</c:v>
                </c:pt>
                <c:pt idx="157">
                  <c:v>52.133252000000013</c:v>
                </c:pt>
                <c:pt idx="158">
                  <c:v>51.810638999999995</c:v>
                </c:pt>
                <c:pt idx="159">
                  <c:v>51.097227000000004</c:v>
                </c:pt>
                <c:pt idx="160">
                  <c:v>50.351476999999996</c:v>
                </c:pt>
                <c:pt idx="161">
                  <c:v>50.890646999999994</c:v>
                </c:pt>
                <c:pt idx="162">
                  <c:v>49.762193000000089</c:v>
                </c:pt>
                <c:pt idx="163">
                  <c:v>51.164089000000004</c:v>
                </c:pt>
                <c:pt idx="164">
                  <c:v>53.173928000000011</c:v>
                </c:pt>
                <c:pt idx="165">
                  <c:v>50.844650999999999</c:v>
                </c:pt>
                <c:pt idx="166">
                  <c:v>50.750833</c:v>
                </c:pt>
                <c:pt idx="167">
                  <c:v>51.522134000000086</c:v>
                </c:pt>
                <c:pt idx="168">
                  <c:v>51.772940000000013</c:v>
                </c:pt>
                <c:pt idx="169">
                  <c:v>51.937892000000005</c:v>
                </c:pt>
                <c:pt idx="170">
                  <c:v>53.139504000000002</c:v>
                </c:pt>
                <c:pt idx="171">
                  <c:v>53.19806100000001</c:v>
                </c:pt>
                <c:pt idx="172">
                  <c:v>53.704092000000003</c:v>
                </c:pt>
                <c:pt idx="173">
                  <c:v>52.663017000000011</c:v>
                </c:pt>
                <c:pt idx="174">
                  <c:v>53.144380999999996</c:v>
                </c:pt>
                <c:pt idx="175">
                  <c:v>52.532535000000095</c:v>
                </c:pt>
                <c:pt idx="176">
                  <c:v>50.794463</c:v>
                </c:pt>
                <c:pt idx="177">
                  <c:v>50.741751000000001</c:v>
                </c:pt>
                <c:pt idx="178">
                  <c:v>51.311225999999998</c:v>
                </c:pt>
                <c:pt idx="179">
                  <c:v>51.719480999999995</c:v>
                </c:pt>
                <c:pt idx="180">
                  <c:v>51.162849000000008</c:v>
                </c:pt>
                <c:pt idx="181">
                  <c:v>52.072724000000001</c:v>
                </c:pt>
                <c:pt idx="182">
                  <c:v>51.186172000000013</c:v>
                </c:pt>
                <c:pt idx="183">
                  <c:v>50.880149000000003</c:v>
                </c:pt>
                <c:pt idx="184">
                  <c:v>50.381748999999992</c:v>
                </c:pt>
                <c:pt idx="185">
                  <c:v>52.423881999999999</c:v>
                </c:pt>
                <c:pt idx="186">
                  <c:v>50.114537000000006</c:v>
                </c:pt>
                <c:pt idx="187">
                  <c:v>52.202441</c:v>
                </c:pt>
                <c:pt idx="188">
                  <c:v>51.881308000000004</c:v>
                </c:pt>
                <c:pt idx="189">
                  <c:v>52.197628000000002</c:v>
                </c:pt>
                <c:pt idx="190">
                  <c:v>51.169208000000012</c:v>
                </c:pt>
                <c:pt idx="191">
                  <c:v>50.963549</c:v>
                </c:pt>
                <c:pt idx="192">
                  <c:v>54.021394000000001</c:v>
                </c:pt>
                <c:pt idx="193">
                  <c:v>53.359802999999999</c:v>
                </c:pt>
                <c:pt idx="194">
                  <c:v>52.592637000000011</c:v>
                </c:pt>
                <c:pt idx="195">
                  <c:v>53.074839999999995</c:v>
                </c:pt>
                <c:pt idx="196">
                  <c:v>51.602985000000011</c:v>
                </c:pt>
                <c:pt idx="197">
                  <c:v>50.340560000000004</c:v>
                </c:pt>
                <c:pt idx="198">
                  <c:v>49.819515000000003</c:v>
                </c:pt>
                <c:pt idx="199">
                  <c:v>49.099681000000004</c:v>
                </c:pt>
                <c:pt idx="200">
                  <c:v>48.927476999999996</c:v>
                </c:pt>
                <c:pt idx="201">
                  <c:v>49.124280000000006</c:v>
                </c:pt>
                <c:pt idx="202">
                  <c:v>49.519849000000001</c:v>
                </c:pt>
                <c:pt idx="203">
                  <c:v>48.872400000000006</c:v>
                </c:pt>
                <c:pt idx="204">
                  <c:v>50.311618999999993</c:v>
                </c:pt>
                <c:pt idx="205">
                  <c:v>50.383833999999993</c:v>
                </c:pt>
                <c:pt idx="206">
                  <c:v>49.769198000000095</c:v>
                </c:pt>
                <c:pt idx="207">
                  <c:v>50.860419</c:v>
                </c:pt>
                <c:pt idx="208">
                  <c:v>50.706521000000009</c:v>
                </c:pt>
                <c:pt idx="209">
                  <c:v>51.095560000000013</c:v>
                </c:pt>
                <c:pt idx="210">
                  <c:v>50.423023000000001</c:v>
                </c:pt>
                <c:pt idx="211">
                  <c:v>51.509043000000005</c:v>
                </c:pt>
                <c:pt idx="212">
                  <c:v>51.030821000000003</c:v>
                </c:pt>
                <c:pt idx="213">
                  <c:v>50.050102000000003</c:v>
                </c:pt>
                <c:pt idx="214">
                  <c:v>48.399583</c:v>
                </c:pt>
                <c:pt idx="215">
                  <c:v>48.06319100000001</c:v>
                </c:pt>
                <c:pt idx="216">
                  <c:v>48.894781000000002</c:v>
                </c:pt>
                <c:pt idx="217">
                  <c:v>49.888204999999999</c:v>
                </c:pt>
                <c:pt idx="218">
                  <c:v>48.406797000000005</c:v>
                </c:pt>
                <c:pt idx="219">
                  <c:v>49.944175000000001</c:v>
                </c:pt>
                <c:pt idx="220">
                  <c:v>49.679296000000008</c:v>
                </c:pt>
                <c:pt idx="221">
                  <c:v>48.531843000000002</c:v>
                </c:pt>
                <c:pt idx="222">
                  <c:v>46.522664000000006</c:v>
                </c:pt>
                <c:pt idx="223">
                  <c:v>46.614088999999993</c:v>
                </c:pt>
                <c:pt idx="224">
                  <c:v>46.452622000000005</c:v>
                </c:pt>
                <c:pt idx="225">
                  <c:v>48.000663999999993</c:v>
                </c:pt>
                <c:pt idx="226">
                  <c:v>47.762723000000086</c:v>
                </c:pt>
                <c:pt idx="227">
                  <c:v>48.598116000000118</c:v>
                </c:pt>
                <c:pt idx="228">
                  <c:v>45.590610000000012</c:v>
                </c:pt>
                <c:pt idx="229">
                  <c:v>37.744937</c:v>
                </c:pt>
                <c:pt idx="230">
                  <c:v>38.295591000000087</c:v>
                </c:pt>
                <c:pt idx="231">
                  <c:v>36.402439000000001</c:v>
                </c:pt>
                <c:pt idx="232">
                  <c:v>32.794401499999999</c:v>
                </c:pt>
                <c:pt idx="233">
                  <c:v>32.564352000000063</c:v>
                </c:pt>
                <c:pt idx="234">
                  <c:v>38.982715000000013</c:v>
                </c:pt>
                <c:pt idx="235">
                  <c:v>40.622976000000087</c:v>
                </c:pt>
                <c:pt idx="236">
                  <c:v>38.321313000000011</c:v>
                </c:pt>
                <c:pt idx="237">
                  <c:v>32.771982000000001</c:v>
                </c:pt>
                <c:pt idx="238">
                  <c:v>33.059598000000001</c:v>
                </c:pt>
                <c:pt idx="239">
                  <c:v>32.541899000000001</c:v>
                </c:pt>
                <c:pt idx="240">
                  <c:v>32.149202000000002</c:v>
                </c:pt>
                <c:pt idx="241">
                  <c:v>31.753300500000002</c:v>
                </c:pt>
                <c:pt idx="242">
                  <c:v>31.462388999999959</c:v>
                </c:pt>
                <c:pt idx="243">
                  <c:v>31.140881999999998</c:v>
                </c:pt>
                <c:pt idx="244">
                  <c:v>31.364912499999999</c:v>
                </c:pt>
                <c:pt idx="245">
                  <c:v>31.640517499999987</c:v>
                </c:pt>
                <c:pt idx="246">
                  <c:v>31.406218499999987</c:v>
                </c:pt>
                <c:pt idx="247">
                  <c:v>31.823533499999989</c:v>
                </c:pt>
                <c:pt idx="248">
                  <c:v>32.016352000000012</c:v>
                </c:pt>
                <c:pt idx="249">
                  <c:v>34.014491999999997</c:v>
                </c:pt>
                <c:pt idx="250">
                  <c:v>35.600291000000006</c:v>
                </c:pt>
                <c:pt idx="251">
                  <c:v>38.067103000000003</c:v>
                </c:pt>
                <c:pt idx="252">
                  <c:v>36.327445999999995</c:v>
                </c:pt>
                <c:pt idx="253">
                  <c:v>37.72549800000008</c:v>
                </c:pt>
                <c:pt idx="254">
                  <c:v>40.19098300000001</c:v>
                </c:pt>
                <c:pt idx="255">
                  <c:v>39.627691000000006</c:v>
                </c:pt>
                <c:pt idx="256">
                  <c:v>42.262758000000119</c:v>
                </c:pt>
                <c:pt idx="257">
                  <c:v>41.576088999999996</c:v>
                </c:pt>
                <c:pt idx="258">
                  <c:v>42.25214600000001</c:v>
                </c:pt>
                <c:pt idx="259">
                  <c:v>43.725131000000125</c:v>
                </c:pt>
                <c:pt idx="260">
                  <c:v>42.846364999999999</c:v>
                </c:pt>
                <c:pt idx="261">
                  <c:v>42.637077000000005</c:v>
                </c:pt>
                <c:pt idx="262">
                  <c:v>44.535927000000008</c:v>
                </c:pt>
                <c:pt idx="263">
                  <c:v>45.146291000000005</c:v>
                </c:pt>
                <c:pt idx="264">
                  <c:v>45.554971999999999</c:v>
                </c:pt>
                <c:pt idx="265">
                  <c:v>42.901346000000004</c:v>
                </c:pt>
                <c:pt idx="266">
                  <c:v>43.510546999999995</c:v>
                </c:pt>
                <c:pt idx="267">
                  <c:v>44.979598000000003</c:v>
                </c:pt>
                <c:pt idx="268">
                  <c:v>46.417049999999996</c:v>
                </c:pt>
                <c:pt idx="269">
                  <c:v>42.187088999999993</c:v>
                </c:pt>
                <c:pt idx="270">
                  <c:v>43.254351</c:v>
                </c:pt>
                <c:pt idx="271">
                  <c:v>44.939686999999999</c:v>
                </c:pt>
                <c:pt idx="272">
                  <c:v>44.314912</c:v>
                </c:pt>
                <c:pt idx="273">
                  <c:v>43.801664999999929</c:v>
                </c:pt>
                <c:pt idx="274">
                  <c:v>45.156959000000001</c:v>
                </c:pt>
                <c:pt idx="275">
                  <c:v>41.091688000000005</c:v>
                </c:pt>
                <c:pt idx="276">
                  <c:v>40.767899</c:v>
                </c:pt>
                <c:pt idx="277">
                  <c:v>40.346224999999997</c:v>
                </c:pt>
                <c:pt idx="278">
                  <c:v>42.670502000000013</c:v>
                </c:pt>
                <c:pt idx="279">
                  <c:v>36.663681000000004</c:v>
                </c:pt>
                <c:pt idx="280">
                  <c:v>35.413679999999999</c:v>
                </c:pt>
                <c:pt idx="281">
                  <c:v>49.222610666666654</c:v>
                </c:pt>
                <c:pt idx="282">
                  <c:v>45.279796000000012</c:v>
                </c:pt>
                <c:pt idx="283">
                  <c:v>45.60783</c:v>
                </c:pt>
                <c:pt idx="284">
                  <c:v>49.015458000000002</c:v>
                </c:pt>
                <c:pt idx="285">
                  <c:v>49.078604000000006</c:v>
                </c:pt>
                <c:pt idx="286">
                  <c:v>48.49954533333333</c:v>
                </c:pt>
                <c:pt idx="287">
                  <c:v>48.157517333333324</c:v>
                </c:pt>
                <c:pt idx="288">
                  <c:v>45.445332000000072</c:v>
                </c:pt>
                <c:pt idx="289">
                  <c:v>46.760664000000006</c:v>
                </c:pt>
                <c:pt idx="290">
                  <c:v>44.043536000000003</c:v>
                </c:pt>
                <c:pt idx="291">
                  <c:v>45.177801333333257</c:v>
                </c:pt>
                <c:pt idx="292">
                  <c:v>50.180855000000001</c:v>
                </c:pt>
                <c:pt idx="293">
                  <c:v>50.841681999999928</c:v>
                </c:pt>
                <c:pt idx="294">
                  <c:v>53.684377000000005</c:v>
                </c:pt>
                <c:pt idx="295">
                  <c:v>51.279889333333294</c:v>
                </c:pt>
                <c:pt idx="296">
                  <c:v>46.114001999999999</c:v>
                </c:pt>
                <c:pt idx="297">
                  <c:v>48.007396</c:v>
                </c:pt>
                <c:pt idx="298">
                  <c:v>50.368093000000009</c:v>
                </c:pt>
                <c:pt idx="299">
                  <c:v>50.876274000000002</c:v>
                </c:pt>
                <c:pt idx="300">
                  <c:v>50.287823999999993</c:v>
                </c:pt>
                <c:pt idx="301">
                  <c:v>51.585619000000008</c:v>
                </c:pt>
                <c:pt idx="302">
                  <c:v>52.16417100000001</c:v>
                </c:pt>
                <c:pt idx="303">
                  <c:v>51.936814000000005</c:v>
                </c:pt>
                <c:pt idx="304">
                  <c:v>48.353692999999993</c:v>
                </c:pt>
                <c:pt idx="305">
                  <c:v>50.30771</c:v>
                </c:pt>
                <c:pt idx="306">
                  <c:v>50.654043999999999</c:v>
                </c:pt>
                <c:pt idx="307">
                  <c:v>51.112372000000065</c:v>
                </c:pt>
                <c:pt idx="308">
                  <c:v>48.707311000000011</c:v>
                </c:pt>
                <c:pt idx="309">
                  <c:v>49.634679999999996</c:v>
                </c:pt>
                <c:pt idx="310">
                  <c:v>50.173112000000096</c:v>
                </c:pt>
                <c:pt idx="311">
                  <c:v>51.144876000000004</c:v>
                </c:pt>
                <c:pt idx="312">
                  <c:v>51.22695000000008</c:v>
                </c:pt>
                <c:pt idx="313">
                  <c:v>50.612255000000012</c:v>
                </c:pt>
                <c:pt idx="314">
                  <c:v>46.579712000000072</c:v>
                </c:pt>
                <c:pt idx="315">
                  <c:v>45.69916400000001</c:v>
                </c:pt>
                <c:pt idx="316">
                  <c:v>47.998141000000011</c:v>
                </c:pt>
                <c:pt idx="317">
                  <c:v>48.155642666666537</c:v>
                </c:pt>
                <c:pt idx="318">
                  <c:v>48.223934000000071</c:v>
                </c:pt>
                <c:pt idx="319">
                  <c:v>48.176736000000012</c:v>
                </c:pt>
                <c:pt idx="320">
                  <c:v>48.424128000000003</c:v>
                </c:pt>
                <c:pt idx="321">
                  <c:v>45.773602000000011</c:v>
                </c:pt>
                <c:pt idx="322">
                  <c:v>45.539493</c:v>
                </c:pt>
                <c:pt idx="323">
                  <c:v>45.930378000000012</c:v>
                </c:pt>
                <c:pt idx="324">
                  <c:v>45.696419000000013</c:v>
                </c:pt>
                <c:pt idx="325">
                  <c:v>47.225687000000008</c:v>
                </c:pt>
                <c:pt idx="326">
                  <c:v>47.530686000000003</c:v>
                </c:pt>
                <c:pt idx="327">
                  <c:v>48.709220000000009</c:v>
                </c:pt>
                <c:pt idx="328">
                  <c:v>48.939973000000002</c:v>
                </c:pt>
                <c:pt idx="329">
                  <c:v>49.586560000000006</c:v>
                </c:pt>
                <c:pt idx="330">
                  <c:v>49.906718000000012</c:v>
                </c:pt>
                <c:pt idx="331">
                  <c:v>50.699568000000063</c:v>
                </c:pt>
                <c:pt idx="332">
                  <c:v>50.397473999999988</c:v>
                </c:pt>
                <c:pt idx="333">
                  <c:v>50.072692000000011</c:v>
                </c:pt>
                <c:pt idx="334">
                  <c:v>49.097361000000006</c:v>
                </c:pt>
                <c:pt idx="335">
                  <c:v>49.065358000000096</c:v>
                </c:pt>
                <c:pt idx="336">
                  <c:v>49.973671999999993</c:v>
                </c:pt>
                <c:pt idx="337">
                  <c:v>49.446025333333324</c:v>
                </c:pt>
                <c:pt idx="338">
                  <c:v>40.168388000000071</c:v>
                </c:pt>
                <c:pt idx="339">
                  <c:v>46.254085999999994</c:v>
                </c:pt>
                <c:pt idx="340">
                  <c:v>50.592885000000003</c:v>
                </c:pt>
                <c:pt idx="341">
                  <c:v>52.046592000000011</c:v>
                </c:pt>
                <c:pt idx="342">
                  <c:v>52.100924000000006</c:v>
                </c:pt>
                <c:pt idx="343">
                  <c:v>51.049803000000004</c:v>
                </c:pt>
                <c:pt idx="344">
                  <c:v>53.169365000000013</c:v>
                </c:pt>
                <c:pt idx="345">
                  <c:v>54.379363000000005</c:v>
                </c:pt>
                <c:pt idx="346">
                  <c:v>54.758589000000001</c:v>
                </c:pt>
                <c:pt idx="347">
                  <c:v>54.464412000000003</c:v>
                </c:pt>
                <c:pt idx="348">
                  <c:v>55.036950000000012</c:v>
                </c:pt>
                <c:pt idx="349">
                  <c:v>55.329170000000012</c:v>
                </c:pt>
                <c:pt idx="350">
                  <c:v>52.813382000000004</c:v>
                </c:pt>
                <c:pt idx="351">
                  <c:v>52.956612</c:v>
                </c:pt>
                <c:pt idx="352">
                  <c:v>53.022287000000006</c:v>
                </c:pt>
                <c:pt idx="353">
                  <c:v>51.661380000000008</c:v>
                </c:pt>
                <c:pt idx="354">
                  <c:v>50.763170000000088</c:v>
                </c:pt>
                <c:pt idx="355">
                  <c:v>49.432826000000006</c:v>
                </c:pt>
                <c:pt idx="356">
                  <c:v>50.497541000000005</c:v>
                </c:pt>
                <c:pt idx="357">
                  <c:v>50.201063999999995</c:v>
                </c:pt>
                <c:pt idx="358">
                  <c:v>50.025454000000011</c:v>
                </c:pt>
                <c:pt idx="359">
                  <c:v>51.515806000000005</c:v>
                </c:pt>
                <c:pt idx="360">
                  <c:v>49.690687000000004</c:v>
                </c:pt>
                <c:pt idx="361">
                  <c:v>51.382805999999995</c:v>
                </c:pt>
                <c:pt idx="362">
                  <c:v>51.125619000000071</c:v>
                </c:pt>
                <c:pt idx="363">
                  <c:v>53.784358000000012</c:v>
                </c:pt>
                <c:pt idx="364">
                  <c:v>51.253991000000006</c:v>
                </c:pt>
                <c:pt idx="365">
                  <c:v>52.268264000000009</c:v>
                </c:pt>
                <c:pt idx="366">
                  <c:v>51.754379</c:v>
                </c:pt>
                <c:pt idx="367">
                  <c:v>50.152805000000001</c:v>
                </c:pt>
                <c:pt idx="368">
                  <c:v>48.652582000000002</c:v>
                </c:pt>
                <c:pt idx="369">
                  <c:v>45.596979000000012</c:v>
                </c:pt>
                <c:pt idx="370">
                  <c:v>47.943170000000002</c:v>
                </c:pt>
                <c:pt idx="371">
                  <c:v>47.871372000000001</c:v>
                </c:pt>
                <c:pt idx="372">
                  <c:v>47.012553000000011</c:v>
                </c:pt>
                <c:pt idx="373">
                  <c:v>46.931124000000004</c:v>
                </c:pt>
                <c:pt idx="374">
                  <c:v>47.834074999999999</c:v>
                </c:pt>
                <c:pt idx="375">
                  <c:v>48.189679999999996</c:v>
                </c:pt>
                <c:pt idx="376">
                  <c:v>46.047670666666491</c:v>
                </c:pt>
                <c:pt idx="377">
                  <c:v>45.909224000000002</c:v>
                </c:pt>
                <c:pt idx="378">
                  <c:v>44.917598999999996</c:v>
                </c:pt>
                <c:pt idx="379">
                  <c:v>47.613238000000003</c:v>
                </c:pt>
                <c:pt idx="380">
                  <c:v>44.765840000000011</c:v>
                </c:pt>
                <c:pt idx="381">
                  <c:v>46.761605000000003</c:v>
                </c:pt>
                <c:pt idx="382">
                  <c:v>46.170018000000013</c:v>
                </c:pt>
                <c:pt idx="383">
                  <c:v>46.284296000000005</c:v>
                </c:pt>
                <c:pt idx="384">
                  <c:v>46.618415000000013</c:v>
                </c:pt>
                <c:pt idx="385">
                  <c:v>46.246112000000096</c:v>
                </c:pt>
                <c:pt idx="386">
                  <c:v>47.266079000000012</c:v>
                </c:pt>
                <c:pt idx="387">
                  <c:v>47.112364000000007</c:v>
                </c:pt>
                <c:pt idx="388">
                  <c:v>48.159312000000064</c:v>
                </c:pt>
                <c:pt idx="389">
                  <c:v>49.254459999999995</c:v>
                </c:pt>
                <c:pt idx="390">
                  <c:v>49.978719000000012</c:v>
                </c:pt>
                <c:pt idx="391">
                  <c:v>49.78754</c:v>
                </c:pt>
                <c:pt idx="392">
                  <c:v>48.644235000000002</c:v>
                </c:pt>
                <c:pt idx="393">
                  <c:v>48.980634000000002</c:v>
                </c:pt>
                <c:pt idx="394">
                  <c:v>47.872018000000011</c:v>
                </c:pt>
                <c:pt idx="395">
                  <c:v>46.892145000000063</c:v>
                </c:pt>
                <c:pt idx="396">
                  <c:v>46.051912000000002</c:v>
                </c:pt>
                <c:pt idx="397">
                  <c:v>45.79845600000008</c:v>
                </c:pt>
                <c:pt idx="398">
                  <c:v>45.079322000000012</c:v>
                </c:pt>
                <c:pt idx="399">
                  <c:v>44.779702000000071</c:v>
                </c:pt>
                <c:pt idx="400">
                  <c:v>46.175950666666644</c:v>
                </c:pt>
                <c:pt idx="401">
                  <c:v>46.431566000000004</c:v>
                </c:pt>
                <c:pt idx="402">
                  <c:v>46.467698999999996</c:v>
                </c:pt>
                <c:pt idx="403">
                  <c:v>46.498900000000013</c:v>
                </c:pt>
                <c:pt idx="404">
                  <c:v>46.611633000000005</c:v>
                </c:pt>
                <c:pt idx="405">
                  <c:v>46.256254000000006</c:v>
                </c:pt>
                <c:pt idx="406">
                  <c:v>48.170795000000012</c:v>
                </c:pt>
                <c:pt idx="407">
                  <c:v>47.678819000000011</c:v>
                </c:pt>
                <c:pt idx="408">
                  <c:v>47.520872000000011</c:v>
                </c:pt>
                <c:pt idx="409">
                  <c:v>47.769051000000012</c:v>
                </c:pt>
                <c:pt idx="410">
                  <c:v>47.767744</c:v>
                </c:pt>
                <c:pt idx="411">
                  <c:v>46.819318666666554</c:v>
                </c:pt>
                <c:pt idx="412">
                  <c:v>46.007671999999999</c:v>
                </c:pt>
                <c:pt idx="413">
                  <c:v>47.89049</c:v>
                </c:pt>
                <c:pt idx="414">
                  <c:v>47.217577000000006</c:v>
                </c:pt>
                <c:pt idx="415">
                  <c:v>46.449789999999993</c:v>
                </c:pt>
                <c:pt idx="416">
                  <c:v>45.762018000000118</c:v>
                </c:pt>
                <c:pt idx="417">
                  <c:v>46.245425000000012</c:v>
                </c:pt>
                <c:pt idx="418">
                  <c:v>45.72928000000001</c:v>
                </c:pt>
                <c:pt idx="419">
                  <c:v>44.367552000000003</c:v>
                </c:pt>
                <c:pt idx="420">
                  <c:v>44.23830600000008</c:v>
                </c:pt>
                <c:pt idx="421">
                  <c:v>61.696430000000063</c:v>
                </c:pt>
                <c:pt idx="422">
                  <c:v>62.469988000000001</c:v>
                </c:pt>
                <c:pt idx="423">
                  <c:v>62.732132000000142</c:v>
                </c:pt>
                <c:pt idx="424">
                  <c:v>61.627960000000002</c:v>
                </c:pt>
                <c:pt idx="425">
                  <c:v>61.512533000000012</c:v>
                </c:pt>
                <c:pt idx="426">
                  <c:v>62.223996000000071</c:v>
                </c:pt>
                <c:pt idx="427">
                  <c:v>61.934406999999993</c:v>
                </c:pt>
                <c:pt idx="428">
                  <c:v>62.927502000000011</c:v>
                </c:pt>
                <c:pt idx="429">
                  <c:v>62.058339000000011</c:v>
                </c:pt>
                <c:pt idx="430">
                  <c:v>65.677039999999948</c:v>
                </c:pt>
                <c:pt idx="431">
                  <c:v>62.376779000000006</c:v>
                </c:pt>
                <c:pt idx="432">
                  <c:v>61.513239999999996</c:v>
                </c:pt>
                <c:pt idx="433">
                  <c:v>62.512453333333326</c:v>
                </c:pt>
                <c:pt idx="434">
                  <c:v>64.869230666666652</c:v>
                </c:pt>
                <c:pt idx="435">
                  <c:v>65.45423333333332</c:v>
                </c:pt>
                <c:pt idx="436">
                  <c:v>61.141057000000004</c:v>
                </c:pt>
                <c:pt idx="437">
                  <c:v>62.058025333333326</c:v>
                </c:pt>
                <c:pt idx="438">
                  <c:v>61.880292999999995</c:v>
                </c:pt>
                <c:pt idx="439">
                  <c:v>60.533698666666538</c:v>
                </c:pt>
                <c:pt idx="440">
                  <c:v>59.302369333333324</c:v>
                </c:pt>
                <c:pt idx="441">
                  <c:v>58.610182666666539</c:v>
                </c:pt>
                <c:pt idx="442">
                  <c:v>59.475658666666568</c:v>
                </c:pt>
                <c:pt idx="443">
                  <c:v>59.37008999999999</c:v>
                </c:pt>
                <c:pt idx="444">
                  <c:v>61.707224000000004</c:v>
                </c:pt>
                <c:pt idx="445">
                  <c:v>60.962680000000006</c:v>
                </c:pt>
                <c:pt idx="446">
                  <c:v>61.020733000000071</c:v>
                </c:pt>
                <c:pt idx="447">
                  <c:v>59.78415600000001</c:v>
                </c:pt>
                <c:pt idx="448">
                  <c:v>61.218988000000003</c:v>
                </c:pt>
                <c:pt idx="449">
                  <c:v>60.061093</c:v>
                </c:pt>
                <c:pt idx="450">
                  <c:v>60.405953000000011</c:v>
                </c:pt>
                <c:pt idx="451">
                  <c:v>60.277613000000002</c:v>
                </c:pt>
                <c:pt idx="452">
                  <c:v>58.966230666666554</c:v>
                </c:pt>
                <c:pt idx="453">
                  <c:v>58.540845999999995</c:v>
                </c:pt>
                <c:pt idx="454">
                  <c:v>59.712863000000006</c:v>
                </c:pt>
                <c:pt idx="455">
                  <c:v>60.212170000000071</c:v>
                </c:pt>
                <c:pt idx="456">
                  <c:v>58.727665000000002</c:v>
                </c:pt>
                <c:pt idx="457">
                  <c:v>57.342858666666537</c:v>
                </c:pt>
                <c:pt idx="458">
                  <c:v>56.935989333333325</c:v>
                </c:pt>
                <c:pt idx="459">
                  <c:v>57.311581999999994</c:v>
                </c:pt>
                <c:pt idx="460">
                  <c:v>56.796124000000013</c:v>
                </c:pt>
                <c:pt idx="461">
                  <c:v>57.460859000000006</c:v>
                </c:pt>
                <c:pt idx="462">
                  <c:v>57.720278000000071</c:v>
                </c:pt>
                <c:pt idx="463">
                  <c:v>57.164832000000011</c:v>
                </c:pt>
                <c:pt idx="464">
                  <c:v>57.550193333333326</c:v>
                </c:pt>
                <c:pt idx="465">
                  <c:v>56.149725333333329</c:v>
                </c:pt>
                <c:pt idx="466">
                  <c:v>55.660058666666593</c:v>
                </c:pt>
                <c:pt idx="467">
                  <c:v>55.800259999999994</c:v>
                </c:pt>
                <c:pt idx="468">
                  <c:v>55.181829333333233</c:v>
                </c:pt>
                <c:pt idx="469">
                  <c:v>54.868615000000013</c:v>
                </c:pt>
                <c:pt idx="470">
                  <c:v>55.321934000000006</c:v>
                </c:pt>
                <c:pt idx="471">
                  <c:v>55.683447999999999</c:v>
                </c:pt>
                <c:pt idx="472">
                  <c:v>54.492898666666569</c:v>
                </c:pt>
                <c:pt idx="473">
                  <c:v>53.829969000000006</c:v>
                </c:pt>
                <c:pt idx="474">
                  <c:v>52.196127000000011</c:v>
                </c:pt>
                <c:pt idx="475">
                  <c:v>53.736930666666645</c:v>
                </c:pt>
                <c:pt idx="476">
                  <c:v>54.766390666666645</c:v>
                </c:pt>
                <c:pt idx="477">
                  <c:v>54.940923000000005</c:v>
                </c:pt>
                <c:pt idx="478">
                  <c:v>54.674482666666492</c:v>
                </c:pt>
                <c:pt idx="479">
                  <c:v>56.109617333333325</c:v>
                </c:pt>
                <c:pt idx="480">
                  <c:v>55.570666999999993</c:v>
                </c:pt>
                <c:pt idx="481">
                  <c:v>55.320931000000002</c:v>
                </c:pt>
                <c:pt idx="482">
                  <c:v>54.863400000000006</c:v>
                </c:pt>
                <c:pt idx="483">
                  <c:v>54.92697600000001</c:v>
                </c:pt>
                <c:pt idx="484">
                  <c:v>54.404434999999999</c:v>
                </c:pt>
                <c:pt idx="485">
                  <c:v>54.89311200000008</c:v>
                </c:pt>
                <c:pt idx="486">
                  <c:v>55.505030666666578</c:v>
                </c:pt>
                <c:pt idx="487">
                  <c:v>54.623316000000088</c:v>
                </c:pt>
                <c:pt idx="488">
                  <c:v>51.654334000000006</c:v>
                </c:pt>
                <c:pt idx="489">
                  <c:v>45.109218000000013</c:v>
                </c:pt>
                <c:pt idx="490">
                  <c:v>49.342477999999993</c:v>
                </c:pt>
                <c:pt idx="491">
                  <c:v>48.982506000000008</c:v>
                </c:pt>
                <c:pt idx="492">
                  <c:v>48.704336000000012</c:v>
                </c:pt>
                <c:pt idx="493">
                  <c:v>49.516849333333234</c:v>
                </c:pt>
                <c:pt idx="494">
                  <c:v>51.031629000000002</c:v>
                </c:pt>
                <c:pt idx="495">
                  <c:v>49.494764000000004</c:v>
                </c:pt>
                <c:pt idx="496">
                  <c:v>52.359361999999997</c:v>
                </c:pt>
                <c:pt idx="497">
                  <c:v>52.353010000000005</c:v>
                </c:pt>
                <c:pt idx="498">
                  <c:v>51.868495000000003</c:v>
                </c:pt>
                <c:pt idx="499">
                  <c:v>54.188173000000013</c:v>
                </c:pt>
                <c:pt idx="500">
                  <c:v>51.785997000000009</c:v>
                </c:pt>
                <c:pt idx="501">
                  <c:v>51.988700000000001</c:v>
                </c:pt>
                <c:pt idx="502">
                  <c:v>55.102805333333329</c:v>
                </c:pt>
                <c:pt idx="503">
                  <c:v>55.079405000000001</c:v>
                </c:pt>
                <c:pt idx="504">
                  <c:v>51.886464999999994</c:v>
                </c:pt>
                <c:pt idx="505">
                  <c:v>52.746472000000011</c:v>
                </c:pt>
                <c:pt idx="506">
                  <c:v>50.964962</c:v>
                </c:pt>
                <c:pt idx="507">
                  <c:v>51.514617000000001</c:v>
                </c:pt>
                <c:pt idx="508">
                  <c:v>49.807484999999929</c:v>
                </c:pt>
                <c:pt idx="509">
                  <c:v>49.729729000000013</c:v>
                </c:pt>
                <c:pt idx="510">
                  <c:v>49.02018533333333</c:v>
                </c:pt>
                <c:pt idx="511">
                  <c:v>48.755165000000012</c:v>
                </c:pt>
                <c:pt idx="512">
                  <c:v>49.003894999999993</c:v>
                </c:pt>
                <c:pt idx="513">
                  <c:v>50.973929000000005</c:v>
                </c:pt>
                <c:pt idx="514">
                  <c:v>50.455137000000001</c:v>
                </c:pt>
                <c:pt idx="515">
                  <c:v>51.030484000000001</c:v>
                </c:pt>
                <c:pt idx="516">
                  <c:v>51.643912000000071</c:v>
                </c:pt>
                <c:pt idx="517">
                  <c:v>50.727082000000003</c:v>
                </c:pt>
                <c:pt idx="518">
                  <c:v>47.599223000000009</c:v>
                </c:pt>
                <c:pt idx="519">
                  <c:v>46.914262999999998</c:v>
                </c:pt>
                <c:pt idx="520">
                  <c:v>43.931670999999994</c:v>
                </c:pt>
                <c:pt idx="521">
                  <c:v>42.536847999999999</c:v>
                </c:pt>
                <c:pt idx="522">
                  <c:v>44.322516000000071</c:v>
                </c:pt>
                <c:pt idx="523">
                  <c:v>44.052837000000004</c:v>
                </c:pt>
                <c:pt idx="524">
                  <c:v>46.989671999999999</c:v>
                </c:pt>
                <c:pt idx="525">
                  <c:v>43.215869000000005</c:v>
                </c:pt>
                <c:pt idx="526">
                  <c:v>40.847010666666492</c:v>
                </c:pt>
                <c:pt idx="527">
                  <c:v>39.035397000000003</c:v>
                </c:pt>
                <c:pt idx="528">
                  <c:v>39.883549333333256</c:v>
                </c:pt>
                <c:pt idx="529">
                  <c:v>41.802998000000002</c:v>
                </c:pt>
                <c:pt idx="530">
                  <c:v>41.963865333333324</c:v>
                </c:pt>
                <c:pt idx="531">
                  <c:v>41.241132000000071</c:v>
                </c:pt>
                <c:pt idx="532">
                  <c:v>41.890025333333327</c:v>
                </c:pt>
                <c:pt idx="533">
                  <c:v>40.67013800000008</c:v>
                </c:pt>
                <c:pt idx="534">
                  <c:v>41.189056000000001</c:v>
                </c:pt>
                <c:pt idx="535">
                  <c:v>40.266604000000001</c:v>
                </c:pt>
                <c:pt idx="536">
                  <c:v>39.748667000000005</c:v>
                </c:pt>
                <c:pt idx="537">
                  <c:v>39.696814000000003</c:v>
                </c:pt>
                <c:pt idx="538">
                  <c:v>33.721552000000095</c:v>
                </c:pt>
                <c:pt idx="539">
                  <c:v>37.170783</c:v>
                </c:pt>
                <c:pt idx="540">
                  <c:v>41.26390200000008</c:v>
                </c:pt>
                <c:pt idx="541">
                  <c:v>41.449261999999997</c:v>
                </c:pt>
                <c:pt idx="542">
                  <c:v>39.854580999999975</c:v>
                </c:pt>
                <c:pt idx="543">
                  <c:v>40.748219000000013</c:v>
                </c:pt>
                <c:pt idx="544">
                  <c:v>43.104308000000003</c:v>
                </c:pt>
                <c:pt idx="545">
                  <c:v>40.894885999999993</c:v>
                </c:pt>
                <c:pt idx="546">
                  <c:v>41.004003999999995</c:v>
                </c:pt>
                <c:pt idx="547">
                  <c:v>41.985999</c:v>
                </c:pt>
                <c:pt idx="548">
                  <c:v>42.08271100000001</c:v>
                </c:pt>
                <c:pt idx="549">
                  <c:v>42.774578000000012</c:v>
                </c:pt>
                <c:pt idx="550">
                  <c:v>41.838608000000001</c:v>
                </c:pt>
                <c:pt idx="551">
                  <c:v>42.16967300000001</c:v>
                </c:pt>
                <c:pt idx="552">
                  <c:v>40.133470000000003</c:v>
                </c:pt>
                <c:pt idx="553">
                  <c:v>39.916311</c:v>
                </c:pt>
                <c:pt idx="554">
                  <c:v>40.503852000000002</c:v>
                </c:pt>
                <c:pt idx="555">
                  <c:v>40.987785999999993</c:v>
                </c:pt>
                <c:pt idx="556">
                  <c:v>40.892906000000011</c:v>
                </c:pt>
                <c:pt idx="557">
                  <c:v>42.82591800000008</c:v>
                </c:pt>
                <c:pt idx="558">
                  <c:v>42.196619000000013</c:v>
                </c:pt>
                <c:pt idx="559">
                  <c:v>41.630883000000004</c:v>
                </c:pt>
                <c:pt idx="560">
                  <c:v>41.224071000000002</c:v>
                </c:pt>
                <c:pt idx="561">
                  <c:v>43.907067999999995</c:v>
                </c:pt>
                <c:pt idx="562">
                  <c:v>43.927582000000001</c:v>
                </c:pt>
                <c:pt idx="563">
                  <c:v>41.060498000000003</c:v>
                </c:pt>
                <c:pt idx="564">
                  <c:v>42.538297</c:v>
                </c:pt>
                <c:pt idx="565">
                  <c:v>43.285415000000064</c:v>
                </c:pt>
                <c:pt idx="566">
                  <c:v>42.909874000000002</c:v>
                </c:pt>
                <c:pt idx="567">
                  <c:v>40.39902</c:v>
                </c:pt>
                <c:pt idx="568">
                  <c:v>39.793042000000071</c:v>
                </c:pt>
                <c:pt idx="569">
                  <c:v>39.365257</c:v>
                </c:pt>
                <c:pt idx="570">
                  <c:v>38.453603999999999</c:v>
                </c:pt>
                <c:pt idx="571">
                  <c:v>38.407671999999998</c:v>
                </c:pt>
                <c:pt idx="572">
                  <c:v>38.736868000000001</c:v>
                </c:pt>
                <c:pt idx="573">
                  <c:v>37.872129000000001</c:v>
                </c:pt>
                <c:pt idx="574">
                  <c:v>39.177695</c:v>
                </c:pt>
                <c:pt idx="575">
                  <c:v>39.286243999999996</c:v>
                </c:pt>
                <c:pt idx="576">
                  <c:v>38.861124000000004</c:v>
                </c:pt>
                <c:pt idx="577">
                  <c:v>39.073279000000007</c:v>
                </c:pt>
                <c:pt idx="578">
                  <c:v>37.758863999999996</c:v>
                </c:pt>
                <c:pt idx="579">
                  <c:v>38.493608000000002</c:v>
                </c:pt>
                <c:pt idx="580">
                  <c:v>38.336977000000005</c:v>
                </c:pt>
                <c:pt idx="581">
                  <c:v>37.990020000000008</c:v>
                </c:pt>
                <c:pt idx="582">
                  <c:v>38.989359</c:v>
                </c:pt>
                <c:pt idx="583">
                  <c:v>38.205306000000071</c:v>
                </c:pt>
                <c:pt idx="584">
                  <c:v>39.967963000000005</c:v>
                </c:pt>
                <c:pt idx="585">
                  <c:v>36.856760999999992</c:v>
                </c:pt>
                <c:pt idx="586">
                  <c:v>37.840945999999995</c:v>
                </c:pt>
                <c:pt idx="587">
                  <c:v>37.784508000000002</c:v>
                </c:pt>
                <c:pt idx="588">
                  <c:v>38.155157000000003</c:v>
                </c:pt>
                <c:pt idx="589">
                  <c:v>38.284617000000004</c:v>
                </c:pt>
                <c:pt idx="590">
                  <c:v>35.701689999999999</c:v>
                </c:pt>
                <c:pt idx="591">
                  <c:v>35.097562000000003</c:v>
                </c:pt>
                <c:pt idx="592">
                  <c:v>33.873660999999998</c:v>
                </c:pt>
                <c:pt idx="593">
                  <c:v>32.152965500000001</c:v>
                </c:pt>
                <c:pt idx="594">
                  <c:v>32.76697250000008</c:v>
                </c:pt>
                <c:pt idx="595">
                  <c:v>33.478829000000005</c:v>
                </c:pt>
                <c:pt idx="596">
                  <c:v>35.396431</c:v>
                </c:pt>
                <c:pt idx="597">
                  <c:v>32.290653500000012</c:v>
                </c:pt>
                <c:pt idx="598">
                  <c:v>31.292678000000002</c:v>
                </c:pt>
                <c:pt idx="599">
                  <c:v>40.824788999999996</c:v>
                </c:pt>
                <c:pt idx="600">
                  <c:v>40.280394000000001</c:v>
                </c:pt>
                <c:pt idx="601">
                  <c:v>40.620918666666654</c:v>
                </c:pt>
                <c:pt idx="602">
                  <c:v>41.086120000000001</c:v>
                </c:pt>
                <c:pt idx="603">
                  <c:v>40.22166</c:v>
                </c:pt>
                <c:pt idx="604">
                  <c:v>42.117301000000005</c:v>
                </c:pt>
                <c:pt idx="605">
                  <c:v>41.129694000000001</c:v>
                </c:pt>
                <c:pt idx="606">
                  <c:v>41.807027999999995</c:v>
                </c:pt>
                <c:pt idx="607">
                  <c:v>41.460680000000004</c:v>
                </c:pt>
                <c:pt idx="608">
                  <c:v>42.542650000000002</c:v>
                </c:pt>
                <c:pt idx="609">
                  <c:v>43.522818000000079</c:v>
                </c:pt>
                <c:pt idx="610">
                  <c:v>44.353010000000005</c:v>
                </c:pt>
                <c:pt idx="611">
                  <c:v>45.724060000000009</c:v>
                </c:pt>
                <c:pt idx="612">
                  <c:v>46.144225000000006</c:v>
                </c:pt>
                <c:pt idx="613">
                  <c:v>44.086589000000004</c:v>
                </c:pt>
                <c:pt idx="614">
                  <c:v>45.096565333333331</c:v>
                </c:pt>
                <c:pt idx="615">
                  <c:v>44.355632</c:v>
                </c:pt>
                <c:pt idx="616">
                  <c:v>46.134777</c:v>
                </c:pt>
                <c:pt idx="617">
                  <c:v>44.079733000000012</c:v>
                </c:pt>
                <c:pt idx="618">
                  <c:v>44.942863999999993</c:v>
                </c:pt>
                <c:pt idx="619">
                  <c:v>42.8917</c:v>
                </c:pt>
                <c:pt idx="620">
                  <c:v>42.802113000000013</c:v>
                </c:pt>
                <c:pt idx="621">
                  <c:v>42.618826999999996</c:v>
                </c:pt>
                <c:pt idx="622">
                  <c:v>43.037495</c:v>
                </c:pt>
                <c:pt idx="623">
                  <c:v>43.685083999999996</c:v>
                </c:pt>
                <c:pt idx="624">
                  <c:v>42.060184000000007</c:v>
                </c:pt>
                <c:pt idx="625">
                  <c:v>41.883263999999997</c:v>
                </c:pt>
                <c:pt idx="626">
                  <c:v>43.327032000000003</c:v>
                </c:pt>
                <c:pt idx="627">
                  <c:v>43.386031999999993</c:v>
                </c:pt>
                <c:pt idx="628">
                  <c:v>41.033304000000001</c:v>
                </c:pt>
                <c:pt idx="629">
                  <c:v>41.087914666666499</c:v>
                </c:pt>
                <c:pt idx="630">
                  <c:v>41.627880000000005</c:v>
                </c:pt>
                <c:pt idx="631">
                  <c:v>40.983414000000003</c:v>
                </c:pt>
                <c:pt idx="632">
                  <c:v>42.811248999999997</c:v>
                </c:pt>
                <c:pt idx="633">
                  <c:v>42.76266900000001</c:v>
                </c:pt>
                <c:pt idx="634">
                  <c:v>42.768000000000072</c:v>
                </c:pt>
                <c:pt idx="635">
                  <c:v>42.455137000000001</c:v>
                </c:pt>
                <c:pt idx="636">
                  <c:v>43.030484000000001</c:v>
                </c:pt>
                <c:pt idx="637">
                  <c:v>43.635780000000011</c:v>
                </c:pt>
                <c:pt idx="638">
                  <c:v>44.011509000000004</c:v>
                </c:pt>
                <c:pt idx="639">
                  <c:v>43.672318000000118</c:v>
                </c:pt>
                <c:pt idx="640">
                  <c:v>42.606475000000003</c:v>
                </c:pt>
                <c:pt idx="641">
                  <c:v>43.431512000000012</c:v>
                </c:pt>
                <c:pt idx="642">
                  <c:v>40.653194000000006</c:v>
                </c:pt>
                <c:pt idx="643">
                  <c:v>40.303297999999998</c:v>
                </c:pt>
                <c:pt idx="644">
                  <c:v>40.62475400000001</c:v>
                </c:pt>
                <c:pt idx="645">
                  <c:v>39.661086000000005</c:v>
                </c:pt>
                <c:pt idx="646">
                  <c:v>35.197678666666555</c:v>
                </c:pt>
                <c:pt idx="647">
                  <c:v>36.891076000000005</c:v>
                </c:pt>
                <c:pt idx="648">
                  <c:v>39.369788</c:v>
                </c:pt>
                <c:pt idx="649">
                  <c:v>35.110011</c:v>
                </c:pt>
                <c:pt idx="650">
                  <c:v>33.548446000000006</c:v>
                </c:pt>
                <c:pt idx="651">
                  <c:v>32.894833000000006</c:v>
                </c:pt>
                <c:pt idx="652">
                  <c:v>32.127468</c:v>
                </c:pt>
                <c:pt idx="653">
                  <c:v>32.483321333333294</c:v>
                </c:pt>
                <c:pt idx="654">
                  <c:v>32.978764000000005</c:v>
                </c:pt>
                <c:pt idx="655">
                  <c:v>31.416458999999996</c:v>
                </c:pt>
                <c:pt idx="656">
                  <c:v>31.861322999999956</c:v>
                </c:pt>
                <c:pt idx="657">
                  <c:v>44.92337400000001</c:v>
                </c:pt>
                <c:pt idx="658">
                  <c:v>46.583932000000011</c:v>
                </c:pt>
                <c:pt idx="659">
                  <c:v>45.846329000000004</c:v>
                </c:pt>
                <c:pt idx="660">
                  <c:v>49.410854999999998</c:v>
                </c:pt>
                <c:pt idx="661">
                  <c:v>51.545068000000001</c:v>
                </c:pt>
                <c:pt idx="662">
                  <c:v>52.130997000000008</c:v>
                </c:pt>
                <c:pt idx="663">
                  <c:v>49.409203000000005</c:v>
                </c:pt>
                <c:pt idx="664">
                  <c:v>52.675121000000011</c:v>
                </c:pt>
                <c:pt idx="665">
                  <c:v>53.698988000000071</c:v>
                </c:pt>
                <c:pt idx="666">
                  <c:v>53.120518000000118</c:v>
                </c:pt>
                <c:pt idx="667">
                  <c:v>55.16041700000001</c:v>
                </c:pt>
                <c:pt idx="668">
                  <c:v>56.195187000000011</c:v>
                </c:pt>
                <c:pt idx="669">
                  <c:v>54.190732000000111</c:v>
                </c:pt>
                <c:pt idx="670">
                  <c:v>49.873203000000004</c:v>
                </c:pt>
                <c:pt idx="671">
                  <c:v>55.821051000000004</c:v>
                </c:pt>
                <c:pt idx="672">
                  <c:v>54.474848999999992</c:v>
                </c:pt>
                <c:pt idx="673">
                  <c:v>52.020239000000011</c:v>
                </c:pt>
                <c:pt idx="674">
                  <c:v>51.277549</c:v>
                </c:pt>
                <c:pt idx="675">
                  <c:v>52.187837999999999</c:v>
                </c:pt>
                <c:pt idx="676">
                  <c:v>53.303051000000004</c:v>
                </c:pt>
                <c:pt idx="677">
                  <c:v>51.347425999999999</c:v>
                </c:pt>
                <c:pt idx="678">
                  <c:v>54.70820100000001</c:v>
                </c:pt>
                <c:pt idx="679">
                  <c:v>55.62208600000001</c:v>
                </c:pt>
                <c:pt idx="680">
                  <c:v>54.316127999999992</c:v>
                </c:pt>
                <c:pt idx="681">
                  <c:v>52.790722000000088</c:v>
                </c:pt>
                <c:pt idx="682">
                  <c:v>52.682907</c:v>
                </c:pt>
                <c:pt idx="683">
                  <c:v>51.708476000000012</c:v>
                </c:pt>
                <c:pt idx="684">
                  <c:v>51.908599000000009</c:v>
                </c:pt>
                <c:pt idx="685">
                  <c:v>53.173513000000071</c:v>
                </c:pt>
                <c:pt idx="686">
                  <c:v>43.912550000000003</c:v>
                </c:pt>
                <c:pt idx="687">
                  <c:v>44.434868999999999</c:v>
                </c:pt>
                <c:pt idx="688">
                  <c:v>48.556876000000003</c:v>
                </c:pt>
                <c:pt idx="689">
                  <c:v>47.369369000000006</c:v>
                </c:pt>
                <c:pt idx="690">
                  <c:v>45.72859300000011</c:v>
                </c:pt>
                <c:pt idx="691">
                  <c:v>45.63504300000001</c:v>
                </c:pt>
                <c:pt idx="692">
                  <c:v>47.999031000000002</c:v>
                </c:pt>
                <c:pt idx="693">
                  <c:v>46.671063000000004</c:v>
                </c:pt>
                <c:pt idx="694">
                  <c:v>45.901735000000002</c:v>
                </c:pt>
                <c:pt idx="695">
                  <c:v>44.958320000000001</c:v>
                </c:pt>
                <c:pt idx="696">
                  <c:v>44.445524000000006</c:v>
                </c:pt>
                <c:pt idx="697">
                  <c:v>47.259269333333265</c:v>
                </c:pt>
                <c:pt idx="698">
                  <c:v>37.908609333333324</c:v>
                </c:pt>
                <c:pt idx="699">
                  <c:v>44.016137000000001</c:v>
                </c:pt>
                <c:pt idx="700">
                  <c:v>44.536050000000003</c:v>
                </c:pt>
                <c:pt idx="701">
                  <c:v>43.397693000000004</c:v>
                </c:pt>
                <c:pt idx="702">
                  <c:v>44.943668999999993</c:v>
                </c:pt>
                <c:pt idx="703">
                  <c:v>43.651393000000006</c:v>
                </c:pt>
                <c:pt idx="704">
                  <c:v>43.767993000000011</c:v>
                </c:pt>
                <c:pt idx="705">
                  <c:v>44.640043000000006</c:v>
                </c:pt>
                <c:pt idx="706">
                  <c:v>46.360376000000009</c:v>
                </c:pt>
                <c:pt idx="707">
                  <c:v>44.556681999999995</c:v>
                </c:pt>
                <c:pt idx="708">
                  <c:v>45.211076000000006</c:v>
                </c:pt>
                <c:pt idx="709">
                  <c:v>43.632296000000011</c:v>
                </c:pt>
                <c:pt idx="710">
                  <c:v>44.191910000000071</c:v>
                </c:pt>
                <c:pt idx="711">
                  <c:v>43.337691999999997</c:v>
                </c:pt>
                <c:pt idx="712">
                  <c:v>43.618033000000011</c:v>
                </c:pt>
                <c:pt idx="713">
                  <c:v>43.911107000000001</c:v>
                </c:pt>
                <c:pt idx="714">
                  <c:v>44.824683999999998</c:v>
                </c:pt>
                <c:pt idx="715">
                  <c:v>46.56852200000008</c:v>
                </c:pt>
                <c:pt idx="716">
                  <c:v>47.254066999999999</c:v>
                </c:pt>
                <c:pt idx="717">
                  <c:v>47.352036000000005</c:v>
                </c:pt>
                <c:pt idx="718">
                  <c:v>46.782631000000002</c:v>
                </c:pt>
                <c:pt idx="719">
                  <c:v>44.939146000000001</c:v>
                </c:pt>
                <c:pt idx="720">
                  <c:v>44.865770000000012</c:v>
                </c:pt>
                <c:pt idx="721">
                  <c:v>45.097940000000008</c:v>
                </c:pt>
                <c:pt idx="722">
                  <c:v>46.407229000000001</c:v>
                </c:pt>
                <c:pt idx="723">
                  <c:v>45.645754000000011</c:v>
                </c:pt>
                <c:pt idx="724">
                  <c:v>45.789932000000071</c:v>
                </c:pt>
                <c:pt idx="725">
                  <c:v>34.203782500000003</c:v>
                </c:pt>
                <c:pt idx="726">
                  <c:v>42.646532000000064</c:v>
                </c:pt>
                <c:pt idx="727">
                  <c:v>43.906899999999993</c:v>
                </c:pt>
                <c:pt idx="728">
                  <c:v>51.341391000000002</c:v>
                </c:pt>
                <c:pt idx="729">
                  <c:v>50.758248000000002</c:v>
                </c:pt>
                <c:pt idx="730">
                  <c:v>51.905233000000003</c:v>
                </c:pt>
                <c:pt idx="731">
                  <c:v>53.410928999999996</c:v>
                </c:pt>
                <c:pt idx="732">
                  <c:v>54.099471000000008</c:v>
                </c:pt>
                <c:pt idx="733">
                  <c:v>54.039773000000011</c:v>
                </c:pt>
                <c:pt idx="734">
                  <c:v>53.795578000000134</c:v>
                </c:pt>
                <c:pt idx="735">
                  <c:v>52.695769000000013</c:v>
                </c:pt>
                <c:pt idx="736">
                  <c:v>52.595766000000012</c:v>
                </c:pt>
                <c:pt idx="737">
                  <c:v>52.788794000000003</c:v>
                </c:pt>
                <c:pt idx="738">
                  <c:v>52.371688999999996</c:v>
                </c:pt>
                <c:pt idx="739">
                  <c:v>53.087869999999995</c:v>
                </c:pt>
                <c:pt idx="740">
                  <c:v>53.470798000000002</c:v>
                </c:pt>
                <c:pt idx="741">
                  <c:v>51.297124000000011</c:v>
                </c:pt>
                <c:pt idx="742">
                  <c:v>50.719508000000012</c:v>
                </c:pt>
                <c:pt idx="743">
                  <c:v>50.855609999999999</c:v>
                </c:pt>
                <c:pt idx="744">
                  <c:v>53.151383000000003</c:v>
                </c:pt>
                <c:pt idx="745">
                  <c:v>53.141139000000003</c:v>
                </c:pt>
                <c:pt idx="746">
                  <c:v>53.654979000000004</c:v>
                </c:pt>
                <c:pt idx="747">
                  <c:v>54.306653333333294</c:v>
                </c:pt>
                <c:pt idx="748">
                  <c:v>51.814928999999999</c:v>
                </c:pt>
                <c:pt idx="749">
                  <c:v>50.665465000000012</c:v>
                </c:pt>
                <c:pt idx="750">
                  <c:v>50.163156000000072</c:v>
                </c:pt>
                <c:pt idx="751">
                  <c:v>51.639249</c:v>
                </c:pt>
                <c:pt idx="752">
                  <c:v>52.496833000000009</c:v>
                </c:pt>
                <c:pt idx="753">
                  <c:v>51.127804000000005</c:v>
                </c:pt>
                <c:pt idx="754">
                  <c:v>50.766472000000064</c:v>
                </c:pt>
                <c:pt idx="755">
                  <c:v>53.422577000000011</c:v>
                </c:pt>
                <c:pt idx="756">
                  <c:v>52.668847</c:v>
                </c:pt>
                <c:pt idx="757">
                  <c:v>52.713949</c:v>
                </c:pt>
                <c:pt idx="758">
                  <c:v>52.644861999999996</c:v>
                </c:pt>
                <c:pt idx="759">
                  <c:v>51.865612000000013</c:v>
                </c:pt>
                <c:pt idx="760">
                  <c:v>54.199587000000008</c:v>
                </c:pt>
                <c:pt idx="761">
                  <c:v>54.459462999999992</c:v>
                </c:pt>
                <c:pt idx="762">
                  <c:v>52.147149333333324</c:v>
                </c:pt>
                <c:pt idx="763">
                  <c:v>50.66881500000008</c:v>
                </c:pt>
                <c:pt idx="764">
                  <c:v>50.721311000000071</c:v>
                </c:pt>
                <c:pt idx="765">
                  <c:v>51.559820000000002</c:v>
                </c:pt>
                <c:pt idx="766">
                  <c:v>49.971938666666539</c:v>
                </c:pt>
                <c:pt idx="767">
                  <c:v>49.526856000000009</c:v>
                </c:pt>
                <c:pt idx="768">
                  <c:v>50.228054000000071</c:v>
                </c:pt>
                <c:pt idx="769">
                  <c:v>45.812843999999998</c:v>
                </c:pt>
                <c:pt idx="770">
                  <c:v>46.108199000000013</c:v>
                </c:pt>
                <c:pt idx="771">
                  <c:v>46.334868999999998</c:v>
                </c:pt>
                <c:pt idx="772">
                  <c:v>46.456451000000001</c:v>
                </c:pt>
                <c:pt idx="773">
                  <c:v>46.571393</c:v>
                </c:pt>
                <c:pt idx="774">
                  <c:v>47.189932000000013</c:v>
                </c:pt>
                <c:pt idx="775">
                  <c:v>45.999434000000008</c:v>
                </c:pt>
                <c:pt idx="776">
                  <c:v>46.579963000000006</c:v>
                </c:pt>
                <c:pt idx="777">
                  <c:v>46.398314000000013</c:v>
                </c:pt>
                <c:pt idx="778">
                  <c:v>45.060156000000013</c:v>
                </c:pt>
                <c:pt idx="779">
                  <c:v>45.36563300000001</c:v>
                </c:pt>
                <c:pt idx="780">
                  <c:v>43.765553000000118</c:v>
                </c:pt>
                <c:pt idx="781">
                  <c:v>43.530943000000008</c:v>
                </c:pt>
                <c:pt idx="782">
                  <c:v>43.522451000000011</c:v>
                </c:pt>
                <c:pt idx="783">
                  <c:v>62.939612000000011</c:v>
                </c:pt>
                <c:pt idx="784">
                  <c:v>64.249218000000027</c:v>
                </c:pt>
                <c:pt idx="785">
                  <c:v>63.889406999999991</c:v>
                </c:pt>
                <c:pt idx="786">
                  <c:v>66.165517999999949</c:v>
                </c:pt>
                <c:pt idx="787">
                  <c:v>66.163297999999998</c:v>
                </c:pt>
                <c:pt idx="788">
                  <c:v>65.752701999999857</c:v>
                </c:pt>
                <c:pt idx="789">
                  <c:v>65.434770999999998</c:v>
                </c:pt>
                <c:pt idx="790">
                  <c:v>65.047973999999996</c:v>
                </c:pt>
                <c:pt idx="791">
                  <c:v>66.575201999999948</c:v>
                </c:pt>
                <c:pt idx="792">
                  <c:v>66.546937000000014</c:v>
                </c:pt>
                <c:pt idx="793">
                  <c:v>65.276104000000004</c:v>
                </c:pt>
                <c:pt idx="794">
                  <c:v>65.857947999999979</c:v>
                </c:pt>
                <c:pt idx="795">
                  <c:v>66.479276999999982</c:v>
                </c:pt>
                <c:pt idx="796">
                  <c:v>69.022089999999949</c:v>
                </c:pt>
                <c:pt idx="797">
                  <c:v>66.802481999999856</c:v>
                </c:pt>
                <c:pt idx="798">
                  <c:v>66.455520000000007</c:v>
                </c:pt>
                <c:pt idx="799">
                  <c:v>68.367936</c:v>
                </c:pt>
                <c:pt idx="800">
                  <c:v>68.860466000000002</c:v>
                </c:pt>
                <c:pt idx="801">
                  <c:v>69.379439999999988</c:v>
                </c:pt>
                <c:pt idx="802">
                  <c:v>69.218931999999981</c:v>
                </c:pt>
                <c:pt idx="803">
                  <c:v>69.155429999999981</c:v>
                </c:pt>
                <c:pt idx="804">
                  <c:v>67.646963999999997</c:v>
                </c:pt>
                <c:pt idx="805">
                  <c:v>68.203085999999999</c:v>
                </c:pt>
                <c:pt idx="806">
                  <c:v>68.026487999999958</c:v>
                </c:pt>
                <c:pt idx="807">
                  <c:v>68.682577999999737</c:v>
                </c:pt>
                <c:pt idx="808">
                  <c:v>66.225579999999979</c:v>
                </c:pt>
                <c:pt idx="809">
                  <c:v>68.038415999999998</c:v>
                </c:pt>
                <c:pt idx="810">
                  <c:v>68.419157999999996</c:v>
                </c:pt>
                <c:pt idx="811">
                  <c:v>67.902531999999979</c:v>
                </c:pt>
                <c:pt idx="812">
                  <c:v>68.740130000000022</c:v>
                </c:pt>
                <c:pt idx="813">
                  <c:v>67.485233999999991</c:v>
                </c:pt>
                <c:pt idx="814">
                  <c:v>68.760548</c:v>
                </c:pt>
                <c:pt idx="815">
                  <c:v>68.313700000000011</c:v>
                </c:pt>
                <c:pt idx="816">
                  <c:v>67.626128000000008</c:v>
                </c:pt>
                <c:pt idx="817">
                  <c:v>70.220866000000001</c:v>
                </c:pt>
                <c:pt idx="818">
                  <c:v>70.450355999999985</c:v>
                </c:pt>
                <c:pt idx="819">
                  <c:v>69.539294000000027</c:v>
                </c:pt>
                <c:pt idx="820">
                  <c:v>69.597297999999995</c:v>
                </c:pt>
                <c:pt idx="821">
                  <c:v>68.701454000000027</c:v>
                </c:pt>
                <c:pt idx="822">
                  <c:v>63.240529000000009</c:v>
                </c:pt>
                <c:pt idx="823">
                  <c:v>63.586424999999991</c:v>
                </c:pt>
                <c:pt idx="824">
                  <c:v>64.71443099999999</c:v>
                </c:pt>
                <c:pt idx="825">
                  <c:v>62.867411000000004</c:v>
                </c:pt>
                <c:pt idx="826">
                  <c:v>62.043960999999996</c:v>
                </c:pt>
                <c:pt idx="827">
                  <c:v>62.384654999999995</c:v>
                </c:pt>
                <c:pt idx="828">
                  <c:v>62.858913000000001</c:v>
                </c:pt>
                <c:pt idx="829">
                  <c:v>63.245248000000011</c:v>
                </c:pt>
                <c:pt idx="830">
                  <c:v>61.358213000000006</c:v>
                </c:pt>
                <c:pt idx="831">
                  <c:v>60.458541000000004</c:v>
                </c:pt>
                <c:pt idx="832">
                  <c:v>60.829072000000011</c:v>
                </c:pt>
                <c:pt idx="833">
                  <c:v>61.043363000000006</c:v>
                </c:pt>
                <c:pt idx="834">
                  <c:v>61.612342000000012</c:v>
                </c:pt>
                <c:pt idx="835">
                  <c:v>61.195925000000095</c:v>
                </c:pt>
                <c:pt idx="836">
                  <c:v>61.761991000000009</c:v>
                </c:pt>
                <c:pt idx="837">
                  <c:v>61.527650000000001</c:v>
                </c:pt>
                <c:pt idx="838">
                  <c:v>60.380863999999974</c:v>
                </c:pt>
                <c:pt idx="839">
                  <c:v>59.857225999999997</c:v>
                </c:pt>
                <c:pt idx="840">
                  <c:v>59.526599000000012</c:v>
                </c:pt>
                <c:pt idx="841">
                  <c:v>58.810447999999994</c:v>
                </c:pt>
                <c:pt idx="842">
                  <c:v>57.574656000000004</c:v>
                </c:pt>
                <c:pt idx="843">
                  <c:v>59.451560999999998</c:v>
                </c:pt>
                <c:pt idx="844">
                  <c:v>59.649348000000003</c:v>
                </c:pt>
                <c:pt idx="845">
                  <c:v>59.814138</c:v>
                </c:pt>
                <c:pt idx="846">
                  <c:v>60.012040000000006</c:v>
                </c:pt>
                <c:pt idx="847">
                  <c:v>59.388771000000006</c:v>
                </c:pt>
                <c:pt idx="848">
                  <c:v>59.846873999999993</c:v>
                </c:pt>
                <c:pt idx="849">
                  <c:v>60.406610000000001</c:v>
                </c:pt>
                <c:pt idx="850">
                  <c:v>58.350384999999974</c:v>
                </c:pt>
                <c:pt idx="851">
                  <c:v>38.727262000000003</c:v>
                </c:pt>
                <c:pt idx="852">
                  <c:v>44.765681000000001</c:v>
                </c:pt>
                <c:pt idx="853">
                  <c:v>46.659145000000002</c:v>
                </c:pt>
                <c:pt idx="854">
                  <c:v>47.868541333333326</c:v>
                </c:pt>
                <c:pt idx="855">
                  <c:v>48.868479000000008</c:v>
                </c:pt>
                <c:pt idx="856">
                  <c:v>51.201776000000002</c:v>
                </c:pt>
                <c:pt idx="857">
                  <c:v>52.349253000000004</c:v>
                </c:pt>
                <c:pt idx="858">
                  <c:v>53.001421333333234</c:v>
                </c:pt>
                <c:pt idx="859">
                  <c:v>52.54337300000001</c:v>
                </c:pt>
                <c:pt idx="860">
                  <c:v>52.654804999999996</c:v>
                </c:pt>
                <c:pt idx="861">
                  <c:v>52.082440000000005</c:v>
                </c:pt>
                <c:pt idx="862">
                  <c:v>50.772846000000008</c:v>
                </c:pt>
                <c:pt idx="863">
                  <c:v>50.803743999999995</c:v>
                </c:pt>
                <c:pt idx="864">
                  <c:v>52.480598000000001</c:v>
                </c:pt>
                <c:pt idx="865">
                  <c:v>52.621887999999998</c:v>
                </c:pt>
                <c:pt idx="866">
                  <c:v>51.918284999999997</c:v>
                </c:pt>
                <c:pt idx="867">
                  <c:v>51.618195000000071</c:v>
                </c:pt>
                <c:pt idx="868">
                  <c:v>50.904454000000001</c:v>
                </c:pt>
                <c:pt idx="869">
                  <c:v>50.919180000000004</c:v>
                </c:pt>
                <c:pt idx="870">
                  <c:v>50.713771000000008</c:v>
                </c:pt>
                <c:pt idx="871">
                  <c:v>49.223398000000095</c:v>
                </c:pt>
                <c:pt idx="872">
                  <c:v>49.860756000000002</c:v>
                </c:pt>
                <c:pt idx="873">
                  <c:v>49.679825000000008</c:v>
                </c:pt>
                <c:pt idx="874">
                  <c:v>48.601506000000001</c:v>
                </c:pt>
                <c:pt idx="875">
                  <c:v>48.389307000000002</c:v>
                </c:pt>
                <c:pt idx="876">
                  <c:v>47.314089999999929</c:v>
                </c:pt>
                <c:pt idx="877">
                  <c:v>47.929489000000004</c:v>
                </c:pt>
                <c:pt idx="878">
                  <c:v>48.231786</c:v>
                </c:pt>
                <c:pt idx="879">
                  <c:v>48.553921999999993</c:v>
                </c:pt>
                <c:pt idx="880">
                  <c:v>48.404455999999996</c:v>
                </c:pt>
                <c:pt idx="881">
                  <c:v>47.845000999999996</c:v>
                </c:pt>
                <c:pt idx="882">
                  <c:v>47.471616000000004</c:v>
                </c:pt>
                <c:pt idx="883">
                  <c:v>48.191006000000009</c:v>
                </c:pt>
                <c:pt idx="884">
                  <c:v>47.307405333333257</c:v>
                </c:pt>
                <c:pt idx="885">
                  <c:v>49.332186</c:v>
                </c:pt>
                <c:pt idx="886">
                  <c:v>47.78257200000008</c:v>
                </c:pt>
                <c:pt idx="887">
                  <c:v>48.007170000000002</c:v>
                </c:pt>
                <c:pt idx="888">
                  <c:v>47.998090000000012</c:v>
                </c:pt>
                <c:pt idx="889">
                  <c:v>48.454484999999927</c:v>
                </c:pt>
                <c:pt idx="890">
                  <c:v>48.018040000000006</c:v>
                </c:pt>
                <c:pt idx="891">
                  <c:v>47.461302000000003</c:v>
                </c:pt>
                <c:pt idx="892">
                  <c:v>47.828248000000002</c:v>
                </c:pt>
                <c:pt idx="893">
                  <c:v>47.336920000000006</c:v>
                </c:pt>
                <c:pt idx="894">
                  <c:v>47.590616000000011</c:v>
                </c:pt>
                <c:pt idx="895">
                  <c:v>46.731224000000005</c:v>
                </c:pt>
                <c:pt idx="896">
                  <c:v>45.439825000000006</c:v>
                </c:pt>
                <c:pt idx="897">
                  <c:v>43.966002000000003</c:v>
                </c:pt>
                <c:pt idx="898">
                  <c:v>44.650302666666555</c:v>
                </c:pt>
                <c:pt idx="899">
                  <c:v>45.085138000000065</c:v>
                </c:pt>
                <c:pt idx="900">
                  <c:v>45.238658000000079</c:v>
                </c:pt>
                <c:pt idx="901">
                  <c:v>44.732942000000079</c:v>
                </c:pt>
                <c:pt idx="902">
                  <c:v>42.323436000000001</c:v>
                </c:pt>
                <c:pt idx="903">
                  <c:v>42.784670999999996</c:v>
                </c:pt>
                <c:pt idx="904">
                  <c:v>44.983134666666537</c:v>
                </c:pt>
                <c:pt idx="905">
                  <c:v>42.540298</c:v>
                </c:pt>
                <c:pt idx="906">
                  <c:v>43.494758000000012</c:v>
                </c:pt>
                <c:pt idx="907">
                  <c:v>44.167782666666554</c:v>
                </c:pt>
                <c:pt idx="908">
                  <c:v>43.997584000000003</c:v>
                </c:pt>
                <c:pt idx="909">
                  <c:v>43.295059000000087</c:v>
                </c:pt>
                <c:pt idx="910">
                  <c:v>43.330444999999997</c:v>
                </c:pt>
                <c:pt idx="911">
                  <c:v>43.012729</c:v>
                </c:pt>
                <c:pt idx="912">
                  <c:v>42.298974666666645</c:v>
                </c:pt>
                <c:pt idx="913">
                  <c:v>41.869288999999995</c:v>
                </c:pt>
                <c:pt idx="914">
                  <c:v>42.408496</c:v>
                </c:pt>
                <c:pt idx="915">
                  <c:v>40.928332000000118</c:v>
                </c:pt>
                <c:pt idx="916">
                  <c:v>41.155920000000002</c:v>
                </c:pt>
                <c:pt idx="917">
                  <c:v>41.519580000000005</c:v>
                </c:pt>
                <c:pt idx="918">
                  <c:v>41.167294000000005</c:v>
                </c:pt>
                <c:pt idx="919">
                  <c:v>43.471379999999996</c:v>
                </c:pt>
                <c:pt idx="920">
                  <c:v>42.788001333333327</c:v>
                </c:pt>
                <c:pt idx="921">
                  <c:v>42.002619000000003</c:v>
                </c:pt>
                <c:pt idx="922">
                  <c:v>41.768136000000126</c:v>
                </c:pt>
                <c:pt idx="923">
                  <c:v>42.406550666666568</c:v>
                </c:pt>
                <c:pt idx="924">
                  <c:v>35.326751000000002</c:v>
                </c:pt>
                <c:pt idx="925">
                  <c:v>39.161169000000008</c:v>
                </c:pt>
                <c:pt idx="926">
                  <c:v>39.13399900000001</c:v>
                </c:pt>
                <c:pt idx="927">
                  <c:v>38.783943000000001</c:v>
                </c:pt>
                <c:pt idx="928">
                  <c:v>36.119862999999995</c:v>
                </c:pt>
                <c:pt idx="929">
                  <c:v>36.636957000000002</c:v>
                </c:pt>
                <c:pt idx="930">
                  <c:v>37.995633000000012</c:v>
                </c:pt>
                <c:pt idx="931">
                  <c:v>37.195982000000072</c:v>
                </c:pt>
                <c:pt idx="932">
                  <c:v>38.768500000000095</c:v>
                </c:pt>
                <c:pt idx="933">
                  <c:v>39.358380000000004</c:v>
                </c:pt>
                <c:pt idx="934">
                  <c:v>39.852911000000006</c:v>
                </c:pt>
                <c:pt idx="935">
                  <c:v>38.859952</c:v>
                </c:pt>
                <c:pt idx="936">
                  <c:v>36.518279</c:v>
                </c:pt>
                <c:pt idx="937">
                  <c:v>36.433812000000003</c:v>
                </c:pt>
                <c:pt idx="938">
                  <c:v>38.888716000000009</c:v>
                </c:pt>
                <c:pt idx="939">
                  <c:v>39.235869000000001</c:v>
                </c:pt>
                <c:pt idx="940">
                  <c:v>39.769139000000095</c:v>
                </c:pt>
                <c:pt idx="941">
                  <c:v>39.646821000000003</c:v>
                </c:pt>
                <c:pt idx="942">
                  <c:v>38.053726000000005</c:v>
                </c:pt>
                <c:pt idx="943">
                  <c:v>39.520533000000071</c:v>
                </c:pt>
                <c:pt idx="944">
                  <c:v>39.454907999999996</c:v>
                </c:pt>
                <c:pt idx="945">
                  <c:v>40.237399000000011</c:v>
                </c:pt>
                <c:pt idx="946">
                  <c:v>40.453279000000002</c:v>
                </c:pt>
                <c:pt idx="947">
                  <c:v>39.900704000000005</c:v>
                </c:pt>
                <c:pt idx="948">
                  <c:v>39.215713000000079</c:v>
                </c:pt>
                <c:pt idx="949">
                  <c:v>36.880019000000004</c:v>
                </c:pt>
                <c:pt idx="950">
                  <c:v>37.642593000000012</c:v>
                </c:pt>
                <c:pt idx="951">
                  <c:v>38.355988999999994</c:v>
                </c:pt>
                <c:pt idx="952">
                  <c:v>38.086271000000004</c:v>
                </c:pt>
                <c:pt idx="953">
                  <c:v>38.789110000000072</c:v>
                </c:pt>
                <c:pt idx="954">
                  <c:v>40.518996000000001</c:v>
                </c:pt>
                <c:pt idx="955">
                  <c:v>39.956564999999998</c:v>
                </c:pt>
                <c:pt idx="956">
                  <c:v>40.138949000000011</c:v>
                </c:pt>
                <c:pt idx="957">
                  <c:v>38.375706000000001</c:v>
                </c:pt>
                <c:pt idx="958">
                  <c:v>40.766408000000013</c:v>
                </c:pt>
                <c:pt idx="959">
                  <c:v>39.525517000000079</c:v>
                </c:pt>
                <c:pt idx="960">
                  <c:v>39.750720000000001</c:v>
                </c:pt>
                <c:pt idx="961">
                  <c:v>39.750053000000001</c:v>
                </c:pt>
                <c:pt idx="962">
                  <c:v>39.759437999999989</c:v>
                </c:pt>
                <c:pt idx="963">
                  <c:v>40.425454000000002</c:v>
                </c:pt>
                <c:pt idx="964">
                  <c:v>39.325578000000071</c:v>
                </c:pt>
                <c:pt idx="965">
                  <c:v>39.085355000000071</c:v>
                </c:pt>
                <c:pt idx="966">
                  <c:v>40.001451000000003</c:v>
                </c:pt>
                <c:pt idx="967">
                  <c:v>41.102141000000003</c:v>
                </c:pt>
                <c:pt idx="968">
                  <c:v>35.446217000000004</c:v>
                </c:pt>
                <c:pt idx="969">
                  <c:v>35.878945000000002</c:v>
                </c:pt>
                <c:pt idx="970">
                  <c:v>39.077344000000004</c:v>
                </c:pt>
                <c:pt idx="971">
                  <c:v>39.586955000000003</c:v>
                </c:pt>
                <c:pt idx="972">
                  <c:v>35.818545</c:v>
                </c:pt>
                <c:pt idx="973">
                  <c:v>37.011521999999999</c:v>
                </c:pt>
                <c:pt idx="974">
                  <c:v>38.586612000000002</c:v>
                </c:pt>
                <c:pt idx="975">
                  <c:v>40.090714000000013</c:v>
                </c:pt>
                <c:pt idx="976">
                  <c:v>39.248209000000003</c:v>
                </c:pt>
                <c:pt idx="977">
                  <c:v>38.433546</c:v>
                </c:pt>
                <c:pt idx="978">
                  <c:v>39.328778000000071</c:v>
                </c:pt>
                <c:pt idx="979">
                  <c:v>39.150611000000005</c:v>
                </c:pt>
                <c:pt idx="980">
                  <c:v>39.436086000000003</c:v>
                </c:pt>
                <c:pt idx="981">
                  <c:v>37.158208000000002</c:v>
                </c:pt>
                <c:pt idx="982">
                  <c:v>39.285173000000071</c:v>
                </c:pt>
                <c:pt idx="983">
                  <c:v>38.464116000000011</c:v>
                </c:pt>
                <c:pt idx="984">
                  <c:v>38.852486999999996</c:v>
                </c:pt>
                <c:pt idx="985">
                  <c:v>37.980813000000005</c:v>
                </c:pt>
                <c:pt idx="986">
                  <c:v>37.300885999999998</c:v>
                </c:pt>
                <c:pt idx="987">
                  <c:v>35.276906000000011</c:v>
                </c:pt>
                <c:pt idx="988">
                  <c:v>35.00257400000001</c:v>
                </c:pt>
                <c:pt idx="989">
                  <c:v>34.27666</c:v>
                </c:pt>
                <c:pt idx="990">
                  <c:v>36.405855000000003</c:v>
                </c:pt>
                <c:pt idx="991">
                  <c:v>34.411584999999995</c:v>
                </c:pt>
                <c:pt idx="992">
                  <c:v>35.641236000000006</c:v>
                </c:pt>
                <c:pt idx="993">
                  <c:v>36.502717000000011</c:v>
                </c:pt>
                <c:pt idx="994">
                  <c:v>34.885540000000006</c:v>
                </c:pt>
                <c:pt idx="995">
                  <c:v>35.239612000000079</c:v>
                </c:pt>
                <c:pt idx="996">
                  <c:v>36.181641999999997</c:v>
                </c:pt>
                <c:pt idx="997">
                  <c:v>36.095276000000013</c:v>
                </c:pt>
                <c:pt idx="998">
                  <c:v>35.650910000000003</c:v>
                </c:pt>
                <c:pt idx="999">
                  <c:v>34.543002000000001</c:v>
                </c:pt>
                <c:pt idx="1000">
                  <c:v>35.033885999999995</c:v>
                </c:pt>
                <c:pt idx="1001">
                  <c:v>36.414865999999996</c:v>
                </c:pt>
                <c:pt idx="1002">
                  <c:v>37.138455000000064</c:v>
                </c:pt>
                <c:pt idx="1003">
                  <c:v>34.508365000000012</c:v>
                </c:pt>
                <c:pt idx="1004">
                  <c:v>34.821958000000002</c:v>
                </c:pt>
                <c:pt idx="1005">
                  <c:v>34.798393000000125</c:v>
                </c:pt>
                <c:pt idx="1006">
                  <c:v>35.013686999999997</c:v>
                </c:pt>
                <c:pt idx="1007">
                  <c:v>34.304237999999998</c:v>
                </c:pt>
                <c:pt idx="1008">
                  <c:v>34.618230000000011</c:v>
                </c:pt>
                <c:pt idx="1009">
                  <c:v>33.010288999999993</c:v>
                </c:pt>
                <c:pt idx="1010">
                  <c:v>32.049378000000011</c:v>
                </c:pt>
                <c:pt idx="1011">
                  <c:v>37.120918666666654</c:v>
                </c:pt>
                <c:pt idx="1012">
                  <c:v>37.586120000000001</c:v>
                </c:pt>
                <c:pt idx="1013">
                  <c:v>37.842700000000001</c:v>
                </c:pt>
                <c:pt idx="1014">
                  <c:v>38.617301000000005</c:v>
                </c:pt>
                <c:pt idx="1015">
                  <c:v>38.307027999999995</c:v>
                </c:pt>
                <c:pt idx="1016">
                  <c:v>38.147940999999996</c:v>
                </c:pt>
                <c:pt idx="1017">
                  <c:v>39.390582000000002</c:v>
                </c:pt>
                <c:pt idx="1018">
                  <c:v>39.427770000000002</c:v>
                </c:pt>
                <c:pt idx="1019">
                  <c:v>42.735779000000079</c:v>
                </c:pt>
                <c:pt idx="1020">
                  <c:v>41.790130000000126</c:v>
                </c:pt>
                <c:pt idx="1021">
                  <c:v>41.262166000000072</c:v>
                </c:pt>
                <c:pt idx="1022">
                  <c:v>41.09965900000001</c:v>
                </c:pt>
                <c:pt idx="1023">
                  <c:v>42.498249000000008</c:v>
                </c:pt>
                <c:pt idx="1024">
                  <c:v>41.442863999999993</c:v>
                </c:pt>
                <c:pt idx="1025">
                  <c:v>41.770069000000007</c:v>
                </c:pt>
                <c:pt idx="1026">
                  <c:v>39.3917</c:v>
                </c:pt>
                <c:pt idx="1027">
                  <c:v>39.302113000000013</c:v>
                </c:pt>
                <c:pt idx="1028">
                  <c:v>40.192705333333407</c:v>
                </c:pt>
                <c:pt idx="1029">
                  <c:v>41.288667000000004</c:v>
                </c:pt>
                <c:pt idx="1030">
                  <c:v>39.669526000000012</c:v>
                </c:pt>
                <c:pt idx="1031">
                  <c:v>38.245768000000012</c:v>
                </c:pt>
                <c:pt idx="1032">
                  <c:v>38.129921000000003</c:v>
                </c:pt>
                <c:pt idx="1033">
                  <c:v>37.801159000000006</c:v>
                </c:pt>
                <c:pt idx="1034">
                  <c:v>37.79814000000011</c:v>
                </c:pt>
                <c:pt idx="1035">
                  <c:v>37.961036</c:v>
                </c:pt>
                <c:pt idx="1036">
                  <c:v>38.313220999999999</c:v>
                </c:pt>
                <c:pt idx="1037">
                  <c:v>36.535919000000071</c:v>
                </c:pt>
                <c:pt idx="1038">
                  <c:v>37.483414000000003</c:v>
                </c:pt>
                <c:pt idx="1039">
                  <c:v>37.248477000000008</c:v>
                </c:pt>
                <c:pt idx="1040">
                  <c:v>38.078661000000004</c:v>
                </c:pt>
                <c:pt idx="1041">
                  <c:v>38.382251000000004</c:v>
                </c:pt>
                <c:pt idx="1042">
                  <c:v>39.382198666666554</c:v>
                </c:pt>
                <c:pt idx="1043">
                  <c:v>39.565238000000072</c:v>
                </c:pt>
                <c:pt idx="1044">
                  <c:v>39.653578000000003</c:v>
                </c:pt>
                <c:pt idx="1045">
                  <c:v>36.769399000000071</c:v>
                </c:pt>
                <c:pt idx="1046">
                  <c:v>35.718882000000001</c:v>
                </c:pt>
                <c:pt idx="1047">
                  <c:v>32.822516000000071</c:v>
                </c:pt>
                <c:pt idx="1048">
                  <c:v>32.696403000000011</c:v>
                </c:pt>
                <c:pt idx="1049">
                  <c:v>32.392398000000071</c:v>
                </c:pt>
                <c:pt idx="1050">
                  <c:v>29.608108999999999</c:v>
                </c:pt>
                <c:pt idx="1051">
                  <c:v>30.278184</c:v>
                </c:pt>
                <c:pt idx="1052">
                  <c:v>29.756315999999988</c:v>
                </c:pt>
                <c:pt idx="1053">
                  <c:v>29.591853999999998</c:v>
                </c:pt>
                <c:pt idx="1054">
                  <c:v>29.803919999999987</c:v>
                </c:pt>
                <c:pt idx="1055">
                  <c:v>28.786977333333279</c:v>
                </c:pt>
                <c:pt idx="1056">
                  <c:v>27.916459000000003</c:v>
                </c:pt>
                <c:pt idx="1057">
                  <c:v>28.247214666666665</c:v>
                </c:pt>
                <c:pt idx="1058">
                  <c:v>38.004259999999995</c:v>
                </c:pt>
                <c:pt idx="1059">
                  <c:v>43.969409000000006</c:v>
                </c:pt>
                <c:pt idx="1060">
                  <c:v>50.075515000000095</c:v>
                </c:pt>
                <c:pt idx="1061">
                  <c:v>48.991352000000013</c:v>
                </c:pt>
                <c:pt idx="1062">
                  <c:v>52.016408999999996</c:v>
                </c:pt>
                <c:pt idx="1063">
                  <c:v>51.208528000000079</c:v>
                </c:pt>
                <c:pt idx="1064">
                  <c:v>50.316080999999997</c:v>
                </c:pt>
                <c:pt idx="1065">
                  <c:v>47.629833000000012</c:v>
                </c:pt>
                <c:pt idx="1066">
                  <c:v>33.354128999999993</c:v>
                </c:pt>
                <c:pt idx="1067">
                  <c:v>36.584603999999999</c:v>
                </c:pt>
                <c:pt idx="1068">
                  <c:v>43.109493000000001</c:v>
                </c:pt>
                <c:pt idx="1069">
                  <c:v>44.422620000000002</c:v>
                </c:pt>
                <c:pt idx="1070">
                  <c:v>44.931280999999998</c:v>
                </c:pt>
                <c:pt idx="1071">
                  <c:v>48.739499000000002</c:v>
                </c:pt>
                <c:pt idx="1072">
                  <c:v>48.658836000000008</c:v>
                </c:pt>
                <c:pt idx="1073">
                  <c:v>38.706720000000011</c:v>
                </c:pt>
                <c:pt idx="1074">
                  <c:v>36.374653000000002</c:v>
                </c:pt>
                <c:pt idx="1075">
                  <c:v>32.548967499999996</c:v>
                </c:pt>
                <c:pt idx="1076">
                  <c:v>32.965145000000071</c:v>
                </c:pt>
                <c:pt idx="1077">
                  <c:v>33.624660000000006</c:v>
                </c:pt>
                <c:pt idx="1078">
                  <c:v>33.4269605</c:v>
                </c:pt>
                <c:pt idx="1079">
                  <c:v>33.315990499999998</c:v>
                </c:pt>
                <c:pt idx="1080">
                  <c:v>32.441006499999929</c:v>
                </c:pt>
                <c:pt idx="1081">
                  <c:v>32.897072000000001</c:v>
                </c:pt>
                <c:pt idx="1082">
                  <c:v>33.026402500000003</c:v>
                </c:pt>
                <c:pt idx="1083">
                  <c:v>33.77613000000008</c:v>
                </c:pt>
                <c:pt idx="1084">
                  <c:v>33.620939500000013</c:v>
                </c:pt>
                <c:pt idx="1085">
                  <c:v>34.412790000000001</c:v>
                </c:pt>
                <c:pt idx="1086">
                  <c:v>33.74670600000001</c:v>
                </c:pt>
                <c:pt idx="1087">
                  <c:v>34.654623999999998</c:v>
                </c:pt>
                <c:pt idx="1088">
                  <c:v>34.521197000000001</c:v>
                </c:pt>
                <c:pt idx="1089">
                  <c:v>35.470304000000006</c:v>
                </c:pt>
                <c:pt idx="1090">
                  <c:v>35.480571000000005</c:v>
                </c:pt>
                <c:pt idx="1091">
                  <c:v>35.263343000000013</c:v>
                </c:pt>
                <c:pt idx="1092">
                  <c:v>35.970380000000006</c:v>
                </c:pt>
                <c:pt idx="1093">
                  <c:v>35.463270000000001</c:v>
                </c:pt>
                <c:pt idx="1094">
                  <c:v>35.70233900000008</c:v>
                </c:pt>
                <c:pt idx="1095">
                  <c:v>35.426086000000005</c:v>
                </c:pt>
                <c:pt idx="1096">
                  <c:v>34.829528000000003</c:v>
                </c:pt>
                <c:pt idx="1097">
                  <c:v>34.798937000000095</c:v>
                </c:pt>
                <c:pt idx="1098">
                  <c:v>35.249810000000011</c:v>
                </c:pt>
                <c:pt idx="1099">
                  <c:v>35.060422000000003</c:v>
                </c:pt>
                <c:pt idx="1100">
                  <c:v>35.428296000000003</c:v>
                </c:pt>
                <c:pt idx="1101">
                  <c:v>35.472342000000012</c:v>
                </c:pt>
                <c:pt idx="1102">
                  <c:v>35.493854000000006</c:v>
                </c:pt>
                <c:pt idx="1103">
                  <c:v>35.260310000000118</c:v>
                </c:pt>
                <c:pt idx="1104">
                  <c:v>36.819642999999999</c:v>
                </c:pt>
                <c:pt idx="1105">
                  <c:v>36.208920000000013</c:v>
                </c:pt>
                <c:pt idx="1106">
                  <c:v>36.655519000000012</c:v>
                </c:pt>
                <c:pt idx="1107">
                  <c:v>34.961722000000002</c:v>
                </c:pt>
                <c:pt idx="1108">
                  <c:v>35.516756000000001</c:v>
                </c:pt>
                <c:pt idx="1109">
                  <c:v>36.668656000000013</c:v>
                </c:pt>
                <c:pt idx="1110">
                  <c:v>35.829579000000003</c:v>
                </c:pt>
                <c:pt idx="1111">
                  <c:v>35.835280999999995</c:v>
                </c:pt>
                <c:pt idx="1112">
                  <c:v>36.189659000000006</c:v>
                </c:pt>
                <c:pt idx="1113">
                  <c:v>35.600996000000002</c:v>
                </c:pt>
                <c:pt idx="1114">
                  <c:v>35.651766000000002</c:v>
                </c:pt>
                <c:pt idx="1115">
                  <c:v>36.592913000000109</c:v>
                </c:pt>
                <c:pt idx="1116">
                  <c:v>36.176117000000012</c:v>
                </c:pt>
                <c:pt idx="1117">
                  <c:v>36.441678999999993</c:v>
                </c:pt>
                <c:pt idx="1118">
                  <c:v>37.276669000000005</c:v>
                </c:pt>
                <c:pt idx="1119">
                  <c:v>36.814856999999975</c:v>
                </c:pt>
                <c:pt idx="1120">
                  <c:v>36.476563000000006</c:v>
                </c:pt>
                <c:pt idx="1121">
                  <c:v>35.720864000000006</c:v>
                </c:pt>
                <c:pt idx="1122">
                  <c:v>35.752266000000006</c:v>
                </c:pt>
                <c:pt idx="1123">
                  <c:v>36.287726000000006</c:v>
                </c:pt>
                <c:pt idx="1124">
                  <c:v>37.421848999999995</c:v>
                </c:pt>
                <c:pt idx="1125">
                  <c:v>36.032828000000002</c:v>
                </c:pt>
                <c:pt idx="1126">
                  <c:v>37.087275000000005</c:v>
                </c:pt>
                <c:pt idx="1127">
                  <c:v>36.824080999999993</c:v>
                </c:pt>
                <c:pt idx="1128">
                  <c:v>36.657342</c:v>
                </c:pt>
                <c:pt idx="1129">
                  <c:v>37.536598000000012</c:v>
                </c:pt>
                <c:pt idx="1130">
                  <c:v>36.867245999999994</c:v>
                </c:pt>
                <c:pt idx="1131">
                  <c:v>37.616200000000006</c:v>
                </c:pt>
                <c:pt idx="1132">
                  <c:v>37.811003999999997</c:v>
                </c:pt>
                <c:pt idx="1133">
                  <c:v>37.728497000000011</c:v>
                </c:pt>
                <c:pt idx="1134">
                  <c:v>37.487967999999995</c:v>
                </c:pt>
                <c:pt idx="1135">
                  <c:v>37.581491999999997</c:v>
                </c:pt>
                <c:pt idx="1136">
                  <c:v>36.944765000000004</c:v>
                </c:pt>
                <c:pt idx="1137">
                  <c:v>36.458885999999993</c:v>
                </c:pt>
                <c:pt idx="1138">
                  <c:v>36.705299000000011</c:v>
                </c:pt>
                <c:pt idx="1139">
                  <c:v>37.569195000000065</c:v>
                </c:pt>
                <c:pt idx="1140">
                  <c:v>37.181598000000001</c:v>
                </c:pt>
                <c:pt idx="1141">
                  <c:v>37.385180999999996</c:v>
                </c:pt>
                <c:pt idx="1142">
                  <c:v>37.125280000000011</c:v>
                </c:pt>
                <c:pt idx="1143">
                  <c:v>36.91263</c:v>
                </c:pt>
                <c:pt idx="1144">
                  <c:v>36.999410000000012</c:v>
                </c:pt>
                <c:pt idx="1145">
                  <c:v>37.909660999999993</c:v>
                </c:pt>
                <c:pt idx="1146">
                  <c:v>37.091865999999996</c:v>
                </c:pt>
                <c:pt idx="1147">
                  <c:v>37.164700000000003</c:v>
                </c:pt>
                <c:pt idx="1148">
                  <c:v>37.490007000000006</c:v>
                </c:pt>
                <c:pt idx="1149">
                  <c:v>36.943912000000012</c:v>
                </c:pt>
                <c:pt idx="1150">
                  <c:v>37.404285999999999</c:v>
                </c:pt>
                <c:pt idx="1151">
                  <c:v>37.012687999999997</c:v>
                </c:pt>
                <c:pt idx="1152">
                  <c:v>36.949867999999995</c:v>
                </c:pt>
                <c:pt idx="1153">
                  <c:v>37.087042000000004</c:v>
                </c:pt>
                <c:pt idx="1154">
                  <c:v>37.362313000000071</c:v>
                </c:pt>
                <c:pt idx="1155">
                  <c:v>37.634884999999997</c:v>
                </c:pt>
                <c:pt idx="1156">
                  <c:v>36.918496000000005</c:v>
                </c:pt>
                <c:pt idx="1157">
                  <c:v>36.852235</c:v>
                </c:pt>
                <c:pt idx="1158">
                  <c:v>37.490175000000072</c:v>
                </c:pt>
                <c:pt idx="1159">
                  <c:v>37.137263999999995</c:v>
                </c:pt>
                <c:pt idx="1160">
                  <c:v>37.401160000000004</c:v>
                </c:pt>
                <c:pt idx="1161">
                  <c:v>34.36</c:v>
                </c:pt>
                <c:pt idx="1162">
                  <c:v>34.000297499999995</c:v>
                </c:pt>
                <c:pt idx="1163">
                  <c:v>33.825646000000006</c:v>
                </c:pt>
                <c:pt idx="1164">
                  <c:v>33.744603499999997</c:v>
                </c:pt>
                <c:pt idx="1165">
                  <c:v>33.811538000000006</c:v>
                </c:pt>
                <c:pt idx="1166">
                  <c:v>33.1813225</c:v>
                </c:pt>
                <c:pt idx="1167">
                  <c:v>33.865360500000001</c:v>
                </c:pt>
                <c:pt idx="1168">
                  <c:v>34.036192000000071</c:v>
                </c:pt>
                <c:pt idx="1169">
                  <c:v>34.619916000000011</c:v>
                </c:pt>
                <c:pt idx="1170">
                  <c:v>38.678065000000011</c:v>
                </c:pt>
                <c:pt idx="1171">
                  <c:v>34.671942000000001</c:v>
                </c:pt>
                <c:pt idx="1172">
                  <c:v>34.410356</c:v>
                </c:pt>
                <c:pt idx="1173">
                  <c:v>33.681680999999998</c:v>
                </c:pt>
                <c:pt idx="1174">
                  <c:v>34.447288999999998</c:v>
                </c:pt>
                <c:pt idx="1175">
                  <c:v>33.852955000000001</c:v>
                </c:pt>
                <c:pt idx="1176">
                  <c:v>35.180826000000003</c:v>
                </c:pt>
                <c:pt idx="1177">
                  <c:v>36.967877999999999</c:v>
                </c:pt>
                <c:pt idx="1178">
                  <c:v>37.287612000000003</c:v>
                </c:pt>
                <c:pt idx="1179">
                  <c:v>37.158083000000005</c:v>
                </c:pt>
                <c:pt idx="1180">
                  <c:v>36.099619000000011</c:v>
                </c:pt>
                <c:pt idx="1181">
                  <c:v>36.137796000000002</c:v>
                </c:pt>
                <c:pt idx="1182">
                  <c:v>35.856712000000002</c:v>
                </c:pt>
                <c:pt idx="1183">
                  <c:v>34.122250000000079</c:v>
                </c:pt>
                <c:pt idx="1184">
                  <c:v>39.792017000000079</c:v>
                </c:pt>
                <c:pt idx="1185">
                  <c:v>37.118178000000071</c:v>
                </c:pt>
                <c:pt idx="1186">
                  <c:v>36.771840000000005</c:v>
                </c:pt>
                <c:pt idx="1187">
                  <c:v>37.989899999999999</c:v>
                </c:pt>
                <c:pt idx="1188">
                  <c:v>37.235918000000119</c:v>
                </c:pt>
                <c:pt idx="1189">
                  <c:v>36.377029999999998</c:v>
                </c:pt>
                <c:pt idx="1190">
                  <c:v>36.194967000000005</c:v>
                </c:pt>
                <c:pt idx="1191">
                  <c:v>34.293523000000071</c:v>
                </c:pt>
                <c:pt idx="1192">
                  <c:v>35.19855500000012</c:v>
                </c:pt>
                <c:pt idx="1193">
                  <c:v>35.348205</c:v>
                </c:pt>
                <c:pt idx="1194">
                  <c:v>37.320786000000005</c:v>
                </c:pt>
                <c:pt idx="1195">
                  <c:v>37.375110000000063</c:v>
                </c:pt>
                <c:pt idx="1196">
                  <c:v>44.518784000000004</c:v>
                </c:pt>
                <c:pt idx="1197">
                  <c:v>35.151991999999993</c:v>
                </c:pt>
                <c:pt idx="1198">
                  <c:v>35.247011000000001</c:v>
                </c:pt>
                <c:pt idx="1199">
                  <c:v>36.202428000000012</c:v>
                </c:pt>
                <c:pt idx="1200">
                  <c:v>37.392582000000012</c:v>
                </c:pt>
                <c:pt idx="1201">
                  <c:v>37.260907000000003</c:v>
                </c:pt>
                <c:pt idx="1202">
                  <c:v>36.699616000000013</c:v>
                </c:pt>
                <c:pt idx="1203">
                  <c:v>35.660072000000063</c:v>
                </c:pt>
                <c:pt idx="1204">
                  <c:v>37.120683</c:v>
                </c:pt>
                <c:pt idx="1205">
                  <c:v>38.195063000000012</c:v>
                </c:pt>
                <c:pt idx="1206">
                  <c:v>37.512405000000001</c:v>
                </c:pt>
                <c:pt idx="1207">
                  <c:v>36.767674</c:v>
                </c:pt>
                <c:pt idx="1208">
                  <c:v>36.936871000000004</c:v>
                </c:pt>
                <c:pt idx="1209">
                  <c:v>32.457985999999991</c:v>
                </c:pt>
                <c:pt idx="1210">
                  <c:v>34.544441999999997</c:v>
                </c:pt>
                <c:pt idx="1211">
                  <c:v>35.741518000000013</c:v>
                </c:pt>
                <c:pt idx="1212">
                  <c:v>32.234975000000013</c:v>
                </c:pt>
                <c:pt idx="1213">
                  <c:v>34.624992000000013</c:v>
                </c:pt>
                <c:pt idx="1214">
                  <c:v>34.747725000000003</c:v>
                </c:pt>
                <c:pt idx="1215">
                  <c:v>36.340866999999974</c:v>
                </c:pt>
                <c:pt idx="1216">
                  <c:v>36.852645999999993</c:v>
                </c:pt>
                <c:pt idx="1217">
                  <c:v>34.105138000000096</c:v>
                </c:pt>
                <c:pt idx="1218">
                  <c:v>35.620583000000011</c:v>
                </c:pt>
                <c:pt idx="1219">
                  <c:v>33.211807499999935</c:v>
                </c:pt>
                <c:pt idx="1220">
                  <c:v>35.411295999999993</c:v>
                </c:pt>
                <c:pt idx="1221">
                  <c:v>35.952994000000004</c:v>
                </c:pt>
                <c:pt idx="1222">
                  <c:v>35.03836900000001</c:v>
                </c:pt>
                <c:pt idx="1223">
                  <c:v>35.249020000000002</c:v>
                </c:pt>
                <c:pt idx="1224">
                  <c:v>31.345924</c:v>
                </c:pt>
                <c:pt idx="1225">
                  <c:v>33.88508149999992</c:v>
                </c:pt>
                <c:pt idx="1226">
                  <c:v>35.012279000000007</c:v>
                </c:pt>
                <c:pt idx="1227">
                  <c:v>34.647734</c:v>
                </c:pt>
                <c:pt idx="1228">
                  <c:v>35.567480000000003</c:v>
                </c:pt>
                <c:pt idx="1229">
                  <c:v>35.781540000000007</c:v>
                </c:pt>
                <c:pt idx="1230">
                  <c:v>35.414000999999999</c:v>
                </c:pt>
                <c:pt idx="1231">
                  <c:v>35.457353000000005</c:v>
                </c:pt>
                <c:pt idx="1232">
                  <c:v>34.442566000000006</c:v>
                </c:pt>
                <c:pt idx="1233">
                  <c:v>35.19980300000001</c:v>
                </c:pt>
                <c:pt idx="1234">
                  <c:v>35.593061000000006</c:v>
                </c:pt>
                <c:pt idx="1235">
                  <c:v>33.166318000000096</c:v>
                </c:pt>
                <c:pt idx="1236">
                  <c:v>31.110939499999997</c:v>
                </c:pt>
                <c:pt idx="1237">
                  <c:v>33.552221000000003</c:v>
                </c:pt>
                <c:pt idx="1238">
                  <c:v>35.173774000000002</c:v>
                </c:pt>
                <c:pt idx="1239">
                  <c:v>34.819816999999993</c:v>
                </c:pt>
                <c:pt idx="1240">
                  <c:v>35.242851000000002</c:v>
                </c:pt>
                <c:pt idx="1241">
                  <c:v>35.381163000000001</c:v>
                </c:pt>
                <c:pt idx="1242">
                  <c:v>35.863539000000003</c:v>
                </c:pt>
                <c:pt idx="1243">
                  <c:v>36.286173000000012</c:v>
                </c:pt>
                <c:pt idx="1244">
                  <c:v>36.553273000000004</c:v>
                </c:pt>
                <c:pt idx="1245">
                  <c:v>36.212757000000011</c:v>
                </c:pt>
                <c:pt idx="1246">
                  <c:v>38.980971000000004</c:v>
                </c:pt>
                <c:pt idx="1247">
                  <c:v>37.401172000000003</c:v>
                </c:pt>
                <c:pt idx="1248">
                  <c:v>35.230374000000012</c:v>
                </c:pt>
                <c:pt idx="1249">
                  <c:v>32.23015850000008</c:v>
                </c:pt>
                <c:pt idx="1250">
                  <c:v>31.832793499999987</c:v>
                </c:pt>
                <c:pt idx="1251">
                  <c:v>33.232248500000011</c:v>
                </c:pt>
                <c:pt idx="1252">
                  <c:v>35.761634000000001</c:v>
                </c:pt>
                <c:pt idx="1253">
                  <c:v>36.709464000000004</c:v>
                </c:pt>
                <c:pt idx="1254">
                  <c:v>36.518823999999995</c:v>
                </c:pt>
                <c:pt idx="1255">
                  <c:v>34.606120000000011</c:v>
                </c:pt>
                <c:pt idx="1256">
                  <c:v>36.070453000000001</c:v>
                </c:pt>
                <c:pt idx="1257">
                  <c:v>36.79721200000008</c:v>
                </c:pt>
                <c:pt idx="1258">
                  <c:v>40.496733000000013</c:v>
                </c:pt>
                <c:pt idx="1259">
                  <c:v>47.944997999999998</c:v>
                </c:pt>
                <c:pt idx="1260">
                  <c:v>49.299946000000013</c:v>
                </c:pt>
                <c:pt idx="1261">
                  <c:v>48.828559000000013</c:v>
                </c:pt>
                <c:pt idx="1262">
                  <c:v>48.800895999999995</c:v>
                </c:pt>
                <c:pt idx="1263">
                  <c:v>48.990297000000005</c:v>
                </c:pt>
                <c:pt idx="1264">
                  <c:v>50.351834999999994</c:v>
                </c:pt>
                <c:pt idx="1265">
                  <c:v>48.953204999999997</c:v>
                </c:pt>
                <c:pt idx="1266">
                  <c:v>49.883534000000004</c:v>
                </c:pt>
                <c:pt idx="1267">
                  <c:v>52.207506000000009</c:v>
                </c:pt>
                <c:pt idx="1268">
                  <c:v>52.685389000000001</c:v>
                </c:pt>
                <c:pt idx="1269">
                  <c:v>54.542386</c:v>
                </c:pt>
                <c:pt idx="1270">
                  <c:v>53.868266000000006</c:v>
                </c:pt>
                <c:pt idx="1271">
                  <c:v>54.459960999999993</c:v>
                </c:pt>
                <c:pt idx="1272">
                  <c:v>52.977437999999992</c:v>
                </c:pt>
                <c:pt idx="1273">
                  <c:v>54.794131000000071</c:v>
                </c:pt>
                <c:pt idx="1274">
                  <c:v>54.717002000000001</c:v>
                </c:pt>
                <c:pt idx="1275">
                  <c:v>55.546445999999996</c:v>
                </c:pt>
                <c:pt idx="1276">
                  <c:v>55.876223000000003</c:v>
                </c:pt>
                <c:pt idx="1277">
                  <c:v>57.055870999999996</c:v>
                </c:pt>
                <c:pt idx="1278">
                  <c:v>57.532730000000072</c:v>
                </c:pt>
                <c:pt idx="1279">
                  <c:v>42.871267999999944</c:v>
                </c:pt>
                <c:pt idx="1280">
                  <c:v>41.603717333333329</c:v>
                </c:pt>
                <c:pt idx="1281">
                  <c:v>42.29019600000008</c:v>
                </c:pt>
                <c:pt idx="1282">
                  <c:v>42.644267999999997</c:v>
                </c:pt>
                <c:pt idx="1283">
                  <c:v>44.680923</c:v>
                </c:pt>
                <c:pt idx="1284">
                  <c:v>51.073358000000013</c:v>
                </c:pt>
                <c:pt idx="1285">
                  <c:v>50.947303000000005</c:v>
                </c:pt>
                <c:pt idx="1286">
                  <c:v>49.763958000000088</c:v>
                </c:pt>
                <c:pt idx="1287">
                  <c:v>50.062814000000003</c:v>
                </c:pt>
                <c:pt idx="1288">
                  <c:v>50.767564000000007</c:v>
                </c:pt>
                <c:pt idx="1289">
                  <c:v>51.503299000000005</c:v>
                </c:pt>
                <c:pt idx="1290">
                  <c:v>52.404914000000005</c:v>
                </c:pt>
                <c:pt idx="1291">
                  <c:v>52.085936000000011</c:v>
                </c:pt>
                <c:pt idx="1292">
                  <c:v>51.675792000000079</c:v>
                </c:pt>
                <c:pt idx="1293">
                  <c:v>52.49223700000001</c:v>
                </c:pt>
                <c:pt idx="1294">
                  <c:v>52.879245999999995</c:v>
                </c:pt>
                <c:pt idx="1295">
                  <c:v>52.608942000000013</c:v>
                </c:pt>
                <c:pt idx="1296">
                  <c:v>54.14830700000001</c:v>
                </c:pt>
                <c:pt idx="1297">
                  <c:v>53.552658000000001</c:v>
                </c:pt>
                <c:pt idx="1298">
                  <c:v>52.427209999999988</c:v>
                </c:pt>
                <c:pt idx="1299">
                  <c:v>52.391940999999996</c:v>
                </c:pt>
                <c:pt idx="1300">
                  <c:v>53.431196</c:v>
                </c:pt>
                <c:pt idx="1301">
                  <c:v>50.969010000000011</c:v>
                </c:pt>
                <c:pt idx="1302">
                  <c:v>50.854091999999994</c:v>
                </c:pt>
                <c:pt idx="1303">
                  <c:v>52.650019</c:v>
                </c:pt>
                <c:pt idx="1304">
                  <c:v>52.829227999999993</c:v>
                </c:pt>
                <c:pt idx="1305">
                  <c:v>52.082005000000002</c:v>
                </c:pt>
                <c:pt idx="1306">
                  <c:v>53.19204400000001</c:v>
                </c:pt>
                <c:pt idx="1307">
                  <c:v>54.135816000000013</c:v>
                </c:pt>
                <c:pt idx="1308">
                  <c:v>53.905885999999995</c:v>
                </c:pt>
                <c:pt idx="1309">
                  <c:v>54.308485000000005</c:v>
                </c:pt>
                <c:pt idx="1310">
                  <c:v>52.540445000000005</c:v>
                </c:pt>
                <c:pt idx="1311">
                  <c:v>53.401568999999995</c:v>
                </c:pt>
                <c:pt idx="1312">
                  <c:v>51.618564000000006</c:v>
                </c:pt>
                <c:pt idx="1313">
                  <c:v>53.644771000000006</c:v>
                </c:pt>
                <c:pt idx="1314">
                  <c:v>52.572579000000012</c:v>
                </c:pt>
                <c:pt idx="1315">
                  <c:v>53.162758000000096</c:v>
                </c:pt>
                <c:pt idx="1316">
                  <c:v>56.245174000000013</c:v>
                </c:pt>
                <c:pt idx="1317">
                  <c:v>55.734565000000003</c:v>
                </c:pt>
                <c:pt idx="1318">
                  <c:v>55.656658</c:v>
                </c:pt>
                <c:pt idx="1319">
                  <c:v>56.095146000000071</c:v>
                </c:pt>
                <c:pt idx="1320">
                  <c:v>55.67717600000001</c:v>
                </c:pt>
                <c:pt idx="1321">
                  <c:v>56.340067999999974</c:v>
                </c:pt>
                <c:pt idx="1322">
                  <c:v>56.115826999999996</c:v>
                </c:pt>
                <c:pt idx="1323">
                  <c:v>56.884768999999999</c:v>
                </c:pt>
                <c:pt idx="1324">
                  <c:v>56.886431999999999</c:v>
                </c:pt>
                <c:pt idx="1325">
                  <c:v>57.546288999999994</c:v>
                </c:pt>
                <c:pt idx="1326">
                  <c:v>57.594933000000012</c:v>
                </c:pt>
                <c:pt idx="1327">
                  <c:v>57.928368000000013</c:v>
                </c:pt>
                <c:pt idx="1328">
                  <c:v>58.139039000000011</c:v>
                </c:pt>
                <c:pt idx="1329">
                  <c:v>58.599832000000013</c:v>
                </c:pt>
                <c:pt idx="1330">
                  <c:v>58.507882999999993</c:v>
                </c:pt>
                <c:pt idx="1331">
                  <c:v>59.418742000000002</c:v>
                </c:pt>
                <c:pt idx="1332">
                  <c:v>58.278121000000013</c:v>
                </c:pt>
                <c:pt idx="1333">
                  <c:v>58.576886999999999</c:v>
                </c:pt>
                <c:pt idx="1334">
                  <c:v>59.222442666666645</c:v>
                </c:pt>
                <c:pt idx="1335">
                  <c:v>60.540132000000071</c:v>
                </c:pt>
                <c:pt idx="1336">
                  <c:v>60.652384000000005</c:v>
                </c:pt>
                <c:pt idx="1337">
                  <c:v>61.593151000000013</c:v>
                </c:pt>
                <c:pt idx="1338">
                  <c:v>61.838501000000008</c:v>
                </c:pt>
                <c:pt idx="1339">
                  <c:v>63.486089999999997</c:v>
                </c:pt>
                <c:pt idx="1340">
                  <c:v>61.386242999999993</c:v>
                </c:pt>
                <c:pt idx="1341">
                  <c:v>61.113885999999994</c:v>
                </c:pt>
                <c:pt idx="1342">
                  <c:v>61.270025000000011</c:v>
                </c:pt>
                <c:pt idx="1343">
                  <c:v>52.908083999999995</c:v>
                </c:pt>
                <c:pt idx="1344">
                  <c:v>52.343433000000005</c:v>
                </c:pt>
                <c:pt idx="1345">
                  <c:v>52.467418000000002</c:v>
                </c:pt>
                <c:pt idx="1346">
                  <c:v>52.04611100000001</c:v>
                </c:pt>
                <c:pt idx="1347">
                  <c:v>51.635842000000011</c:v>
                </c:pt>
                <c:pt idx="1348">
                  <c:v>51.915614999999988</c:v>
                </c:pt>
                <c:pt idx="1349">
                  <c:v>51.862598000000013</c:v>
                </c:pt>
                <c:pt idx="1350">
                  <c:v>51.347005999999993</c:v>
                </c:pt>
                <c:pt idx="1351">
                  <c:v>50.274368000000003</c:v>
                </c:pt>
                <c:pt idx="1352">
                  <c:v>50.048938000000071</c:v>
                </c:pt>
                <c:pt idx="1353">
                  <c:v>52.587081999999995</c:v>
                </c:pt>
                <c:pt idx="1354">
                  <c:v>52.577114000000009</c:v>
                </c:pt>
                <c:pt idx="1355">
                  <c:v>52.197164000000008</c:v>
                </c:pt>
                <c:pt idx="1356">
                  <c:v>52.239718000000096</c:v>
                </c:pt>
                <c:pt idx="1357">
                  <c:v>52.225513000000134</c:v>
                </c:pt>
                <c:pt idx="1358">
                  <c:v>52.828082000000002</c:v>
                </c:pt>
                <c:pt idx="1359">
                  <c:v>51.027151000000011</c:v>
                </c:pt>
                <c:pt idx="1360">
                  <c:v>50.895623000000001</c:v>
                </c:pt>
                <c:pt idx="1361">
                  <c:v>50.677368000000001</c:v>
                </c:pt>
                <c:pt idx="1362">
                  <c:v>51.72136600000001</c:v>
                </c:pt>
                <c:pt idx="1363">
                  <c:v>50.300656999999994</c:v>
                </c:pt>
                <c:pt idx="1364">
                  <c:v>52.97514300000001</c:v>
                </c:pt>
                <c:pt idx="1365">
                  <c:v>51.511125</c:v>
                </c:pt>
                <c:pt idx="1366">
                  <c:v>52.283472000000003</c:v>
                </c:pt>
                <c:pt idx="1367">
                  <c:v>42.971443999999998</c:v>
                </c:pt>
                <c:pt idx="1368">
                  <c:v>43.047337000000006</c:v>
                </c:pt>
                <c:pt idx="1369">
                  <c:v>43.462764</c:v>
                </c:pt>
                <c:pt idx="1370">
                  <c:v>46.519822999999995</c:v>
                </c:pt>
                <c:pt idx="1371">
                  <c:v>47.66827200000008</c:v>
                </c:pt>
                <c:pt idx="1372">
                  <c:v>48.547563000000004</c:v>
                </c:pt>
                <c:pt idx="1373">
                  <c:v>45.248405000000012</c:v>
                </c:pt>
                <c:pt idx="1374">
                  <c:v>44.254311000000008</c:v>
                </c:pt>
                <c:pt idx="1375">
                  <c:v>44.458855</c:v>
                </c:pt>
                <c:pt idx="1376">
                  <c:v>43.905170000000012</c:v>
                </c:pt>
                <c:pt idx="1377">
                  <c:v>43.612642000000001</c:v>
                </c:pt>
                <c:pt idx="1378">
                  <c:v>44.383949999999992</c:v>
                </c:pt>
                <c:pt idx="1379">
                  <c:v>42.044159000000001</c:v>
                </c:pt>
                <c:pt idx="1380">
                  <c:v>44.913884999999944</c:v>
                </c:pt>
                <c:pt idx="1381">
                  <c:v>44.400884999999995</c:v>
                </c:pt>
                <c:pt idx="1382">
                  <c:v>44.786830000000002</c:v>
                </c:pt>
                <c:pt idx="1383">
                  <c:v>44.411612000000005</c:v>
                </c:pt>
                <c:pt idx="1384">
                  <c:v>43.882620999999993</c:v>
                </c:pt>
                <c:pt idx="1385">
                  <c:v>42.721665000000002</c:v>
                </c:pt>
                <c:pt idx="1386">
                  <c:v>45.60590400000001</c:v>
                </c:pt>
                <c:pt idx="1387">
                  <c:v>45.821639999999995</c:v>
                </c:pt>
                <c:pt idx="1388">
                  <c:v>46.574920000000006</c:v>
                </c:pt>
                <c:pt idx="1389">
                  <c:v>46.355560000000004</c:v>
                </c:pt>
                <c:pt idx="1390">
                  <c:v>45.160056000000012</c:v>
                </c:pt>
                <c:pt idx="1391">
                  <c:v>44.12669600000001</c:v>
                </c:pt>
                <c:pt idx="1392">
                  <c:v>43.575266000000006</c:v>
                </c:pt>
                <c:pt idx="1393">
                  <c:v>42.327245999999995</c:v>
                </c:pt>
                <c:pt idx="1394">
                  <c:v>42.550815</c:v>
                </c:pt>
                <c:pt idx="1395">
                  <c:v>43.776994000000009</c:v>
                </c:pt>
                <c:pt idx="1396">
                  <c:v>43.080702000000002</c:v>
                </c:pt>
                <c:pt idx="1397">
                  <c:v>42.254968000000005</c:v>
                </c:pt>
                <c:pt idx="1398">
                  <c:v>43.238638000000087</c:v>
                </c:pt>
                <c:pt idx="1399">
                  <c:v>42.683440000000004</c:v>
                </c:pt>
                <c:pt idx="1400">
                  <c:v>45.466874000000004</c:v>
                </c:pt>
                <c:pt idx="1401">
                  <c:v>42.190348000000071</c:v>
                </c:pt>
                <c:pt idx="1402">
                  <c:v>43.317384999999994</c:v>
                </c:pt>
                <c:pt idx="1403">
                  <c:v>41.845119000000011</c:v>
                </c:pt>
                <c:pt idx="1404">
                  <c:v>43.174719000000003</c:v>
                </c:pt>
                <c:pt idx="1405">
                  <c:v>43.058126000000001</c:v>
                </c:pt>
                <c:pt idx="1406">
                  <c:v>43.607970000000002</c:v>
                </c:pt>
                <c:pt idx="1407">
                  <c:v>47.626036000000013</c:v>
                </c:pt>
                <c:pt idx="1408">
                  <c:v>45.817443999999995</c:v>
                </c:pt>
                <c:pt idx="1409">
                  <c:v>46.842111000000003</c:v>
                </c:pt>
                <c:pt idx="1410">
                  <c:v>45.953198</c:v>
                </c:pt>
                <c:pt idx="1411">
                  <c:v>43.578187</c:v>
                </c:pt>
                <c:pt idx="1412">
                  <c:v>43.741467999999998</c:v>
                </c:pt>
                <c:pt idx="1413">
                  <c:v>43.416327999999993</c:v>
                </c:pt>
                <c:pt idx="1414">
                  <c:v>45.262057000000013</c:v>
                </c:pt>
                <c:pt idx="1415">
                  <c:v>43.640096</c:v>
                </c:pt>
                <c:pt idx="1416">
                  <c:v>44.830149000000006</c:v>
                </c:pt>
                <c:pt idx="1417">
                  <c:v>46.038194000000011</c:v>
                </c:pt>
                <c:pt idx="1418">
                  <c:v>49.787030000000001</c:v>
                </c:pt>
                <c:pt idx="1419">
                  <c:v>48.045694000000005</c:v>
                </c:pt>
                <c:pt idx="1420">
                  <c:v>51.114366000000004</c:v>
                </c:pt>
                <c:pt idx="1421">
                  <c:v>44.849181999999992</c:v>
                </c:pt>
                <c:pt idx="1422">
                  <c:v>44.283565000000003</c:v>
                </c:pt>
                <c:pt idx="1423">
                  <c:v>44.344074999999997</c:v>
                </c:pt>
                <c:pt idx="1424">
                  <c:v>47.653921000000004</c:v>
                </c:pt>
                <c:pt idx="1425">
                  <c:v>48.077679999999994</c:v>
                </c:pt>
                <c:pt idx="1426">
                  <c:v>47.864505000000001</c:v>
                </c:pt>
                <c:pt idx="1427">
                  <c:v>41.473096000000005</c:v>
                </c:pt>
                <c:pt idx="1428">
                  <c:v>41.163363000000011</c:v>
                </c:pt>
                <c:pt idx="1429">
                  <c:v>40.805840000000003</c:v>
                </c:pt>
                <c:pt idx="1430">
                  <c:v>43.341635999999994</c:v>
                </c:pt>
                <c:pt idx="1431">
                  <c:v>44.075647000000004</c:v>
                </c:pt>
                <c:pt idx="1432">
                  <c:v>47.892784000000006</c:v>
                </c:pt>
                <c:pt idx="1433">
                  <c:v>46.798626000000013</c:v>
                </c:pt>
                <c:pt idx="1434">
                  <c:v>44.615605000000002</c:v>
                </c:pt>
                <c:pt idx="1435">
                  <c:v>44.231243000000006</c:v>
                </c:pt>
                <c:pt idx="1436">
                  <c:v>45.394491000000002</c:v>
                </c:pt>
                <c:pt idx="1437">
                  <c:v>45.649858000000002</c:v>
                </c:pt>
                <c:pt idx="1438">
                  <c:v>45.781499000000004</c:v>
                </c:pt>
                <c:pt idx="1439">
                  <c:v>43.466877000000004</c:v>
                </c:pt>
                <c:pt idx="1440">
                  <c:v>40.554480999999996</c:v>
                </c:pt>
                <c:pt idx="1441">
                  <c:v>39.998959000000013</c:v>
                </c:pt>
                <c:pt idx="1442">
                  <c:v>46.478037</c:v>
                </c:pt>
                <c:pt idx="1443">
                  <c:v>46.523703000000012</c:v>
                </c:pt>
                <c:pt idx="1444">
                  <c:v>43.696087000000006</c:v>
                </c:pt>
                <c:pt idx="1445">
                  <c:v>45.947594000000002</c:v>
                </c:pt>
                <c:pt idx="1446">
                  <c:v>44.356571000000002</c:v>
                </c:pt>
                <c:pt idx="1447">
                  <c:v>40.160107000000011</c:v>
                </c:pt>
                <c:pt idx="1448">
                  <c:v>44.532893000000008</c:v>
                </c:pt>
                <c:pt idx="1449">
                  <c:v>46.117758000000002</c:v>
                </c:pt>
                <c:pt idx="1450">
                  <c:v>49.282925000000013</c:v>
                </c:pt>
                <c:pt idx="1451">
                  <c:v>41.056478999999996</c:v>
                </c:pt>
                <c:pt idx="1452">
                  <c:v>42.254377000000005</c:v>
                </c:pt>
                <c:pt idx="1453">
                  <c:v>41.721082000000003</c:v>
                </c:pt>
                <c:pt idx="1454">
                  <c:v>40.758648000000001</c:v>
                </c:pt>
                <c:pt idx="1455">
                  <c:v>43.735107000000013</c:v>
                </c:pt>
                <c:pt idx="1456">
                  <c:v>47.388436000000006</c:v>
                </c:pt>
                <c:pt idx="1457">
                  <c:v>46.409490999999996</c:v>
                </c:pt>
                <c:pt idx="1458">
                  <c:v>46.563897000000004</c:v>
                </c:pt>
                <c:pt idx="1459">
                  <c:v>45.893690000000007</c:v>
                </c:pt>
              </c:numCache>
            </c:numRef>
          </c:val>
        </c:ser>
        <c:ser>
          <c:idx val="1"/>
          <c:order val="1"/>
          <c:tx>
            <c:v>Valori previsti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default!$J$2:$J$1461</c:f>
              <c:numCache>
                <c:formatCode>General</c:formatCode>
                <c:ptCount val="1460"/>
                <c:pt idx="0">
                  <c:v>49.775871659999993</c:v>
                </c:pt>
                <c:pt idx="1">
                  <c:v>48.904195240000085</c:v>
                </c:pt>
                <c:pt idx="2">
                  <c:v>51.69845204000012</c:v>
                </c:pt>
                <c:pt idx="3">
                  <c:v>50.790667359999986</c:v>
                </c:pt>
                <c:pt idx="4">
                  <c:v>54.267994056666524</c:v>
                </c:pt>
                <c:pt idx="5">
                  <c:v>55.061799736666593</c:v>
                </c:pt>
                <c:pt idx="6">
                  <c:v>57.06429870666657</c:v>
                </c:pt>
                <c:pt idx="7">
                  <c:v>55.644277139999993</c:v>
                </c:pt>
                <c:pt idx="8">
                  <c:v>61.62689967</c:v>
                </c:pt>
                <c:pt idx="9">
                  <c:v>57.028610313333317</c:v>
                </c:pt>
                <c:pt idx="10">
                  <c:v>59.278058483333346</c:v>
                </c:pt>
                <c:pt idx="11">
                  <c:v>60.169700663333295</c:v>
                </c:pt>
                <c:pt idx="12">
                  <c:v>58.208023583333294</c:v>
                </c:pt>
                <c:pt idx="13">
                  <c:v>59.592009390000079</c:v>
                </c:pt>
                <c:pt idx="14">
                  <c:v>58.886711553333193</c:v>
                </c:pt>
                <c:pt idx="15">
                  <c:v>59.840550736666593</c:v>
                </c:pt>
                <c:pt idx="16">
                  <c:v>56.147955483333249</c:v>
                </c:pt>
                <c:pt idx="17">
                  <c:v>57.541115940000118</c:v>
                </c:pt>
                <c:pt idx="18">
                  <c:v>56.241938783333346</c:v>
                </c:pt>
                <c:pt idx="19">
                  <c:v>57.803454039999998</c:v>
                </c:pt>
                <c:pt idx="20">
                  <c:v>57.415619573333203</c:v>
                </c:pt>
                <c:pt idx="21">
                  <c:v>57.300853246666613</c:v>
                </c:pt>
                <c:pt idx="22">
                  <c:v>57.712311006666646</c:v>
                </c:pt>
                <c:pt idx="23">
                  <c:v>58.420582800000012</c:v>
                </c:pt>
                <c:pt idx="24">
                  <c:v>57.841509833333255</c:v>
                </c:pt>
                <c:pt idx="25">
                  <c:v>57.702570723333352</c:v>
                </c:pt>
                <c:pt idx="26">
                  <c:v>57.959096519999996</c:v>
                </c:pt>
                <c:pt idx="27">
                  <c:v>56.263568633333328</c:v>
                </c:pt>
                <c:pt idx="28">
                  <c:v>55.984890893333187</c:v>
                </c:pt>
                <c:pt idx="29">
                  <c:v>57.067996693333242</c:v>
                </c:pt>
                <c:pt idx="30">
                  <c:v>57.986903933333295</c:v>
                </c:pt>
                <c:pt idx="31">
                  <c:v>60.481319419999998</c:v>
                </c:pt>
                <c:pt idx="32">
                  <c:v>56.438680679999997</c:v>
                </c:pt>
                <c:pt idx="33">
                  <c:v>52.162590260000094</c:v>
                </c:pt>
                <c:pt idx="34">
                  <c:v>52.488661276666491</c:v>
                </c:pt>
                <c:pt idx="35">
                  <c:v>54.741255270000011</c:v>
                </c:pt>
                <c:pt idx="36">
                  <c:v>52.522655036666656</c:v>
                </c:pt>
                <c:pt idx="37">
                  <c:v>52.997683230000014</c:v>
                </c:pt>
                <c:pt idx="38">
                  <c:v>53.862108080000013</c:v>
                </c:pt>
                <c:pt idx="39">
                  <c:v>53.137633636666585</c:v>
                </c:pt>
                <c:pt idx="40">
                  <c:v>53.639410330000111</c:v>
                </c:pt>
                <c:pt idx="41">
                  <c:v>54.961656026666553</c:v>
                </c:pt>
                <c:pt idx="42">
                  <c:v>53.693625873333325</c:v>
                </c:pt>
                <c:pt idx="43">
                  <c:v>54.371124819999991</c:v>
                </c:pt>
                <c:pt idx="44">
                  <c:v>55.397835153333233</c:v>
                </c:pt>
                <c:pt idx="45">
                  <c:v>55.312459873333196</c:v>
                </c:pt>
                <c:pt idx="46">
                  <c:v>55.289478953333294</c:v>
                </c:pt>
                <c:pt idx="47">
                  <c:v>52.178732180000104</c:v>
                </c:pt>
                <c:pt idx="48">
                  <c:v>52.122047220000013</c:v>
                </c:pt>
                <c:pt idx="49">
                  <c:v>52.280610259999982</c:v>
                </c:pt>
                <c:pt idx="50">
                  <c:v>52.044466669999927</c:v>
                </c:pt>
                <c:pt idx="51">
                  <c:v>51.272831110000013</c:v>
                </c:pt>
                <c:pt idx="52">
                  <c:v>52.294851796666578</c:v>
                </c:pt>
                <c:pt idx="53">
                  <c:v>51.372525910000064</c:v>
                </c:pt>
                <c:pt idx="54">
                  <c:v>50.811198499999954</c:v>
                </c:pt>
                <c:pt idx="55">
                  <c:v>49.422135090000118</c:v>
                </c:pt>
                <c:pt idx="56">
                  <c:v>49.981338950000008</c:v>
                </c:pt>
                <c:pt idx="57">
                  <c:v>50.636254689999987</c:v>
                </c:pt>
                <c:pt idx="58">
                  <c:v>51.452784799999975</c:v>
                </c:pt>
                <c:pt idx="59">
                  <c:v>51.056058630000003</c:v>
                </c:pt>
                <c:pt idx="60">
                  <c:v>53.746809720000009</c:v>
                </c:pt>
                <c:pt idx="61">
                  <c:v>53.046202743333325</c:v>
                </c:pt>
                <c:pt idx="62">
                  <c:v>53.027229583333217</c:v>
                </c:pt>
                <c:pt idx="63">
                  <c:v>52.326805840000013</c:v>
                </c:pt>
                <c:pt idx="64">
                  <c:v>53.387429469999887</c:v>
                </c:pt>
                <c:pt idx="65">
                  <c:v>52.462905713333328</c:v>
                </c:pt>
                <c:pt idx="66">
                  <c:v>53.402927566666513</c:v>
                </c:pt>
                <c:pt idx="67">
                  <c:v>51.298964603333346</c:v>
                </c:pt>
                <c:pt idx="68">
                  <c:v>54.255598860000013</c:v>
                </c:pt>
                <c:pt idx="69">
                  <c:v>51.770311436666645</c:v>
                </c:pt>
                <c:pt idx="70">
                  <c:v>51.235697509999987</c:v>
                </c:pt>
                <c:pt idx="71">
                  <c:v>50.658184393333272</c:v>
                </c:pt>
                <c:pt idx="72">
                  <c:v>50.896660423333188</c:v>
                </c:pt>
                <c:pt idx="73">
                  <c:v>49.067107243333325</c:v>
                </c:pt>
                <c:pt idx="74">
                  <c:v>49.070717640000012</c:v>
                </c:pt>
                <c:pt idx="75">
                  <c:v>49.085392853333296</c:v>
                </c:pt>
                <c:pt idx="76">
                  <c:v>47.682403676666539</c:v>
                </c:pt>
                <c:pt idx="77">
                  <c:v>49.866420640000001</c:v>
                </c:pt>
                <c:pt idx="78">
                  <c:v>54.741395090000012</c:v>
                </c:pt>
                <c:pt idx="79">
                  <c:v>52.943580173333203</c:v>
                </c:pt>
                <c:pt idx="80">
                  <c:v>53.64761381000001</c:v>
                </c:pt>
                <c:pt idx="81">
                  <c:v>60.905239000000002</c:v>
                </c:pt>
                <c:pt idx="82">
                  <c:v>59.176456036666607</c:v>
                </c:pt>
                <c:pt idx="83">
                  <c:v>61.898792370000088</c:v>
                </c:pt>
                <c:pt idx="84">
                  <c:v>61.943809659999928</c:v>
                </c:pt>
                <c:pt idx="85">
                  <c:v>61.196632083333334</c:v>
                </c:pt>
                <c:pt idx="86">
                  <c:v>61.885272046666586</c:v>
                </c:pt>
                <c:pt idx="87">
                  <c:v>61.802331063333249</c:v>
                </c:pt>
                <c:pt idx="88">
                  <c:v>61.574194846666579</c:v>
                </c:pt>
                <c:pt idx="89">
                  <c:v>61.449562856666525</c:v>
                </c:pt>
                <c:pt idx="90">
                  <c:v>61.415226866666522</c:v>
                </c:pt>
                <c:pt idx="91">
                  <c:v>59.973980479999994</c:v>
                </c:pt>
                <c:pt idx="92">
                  <c:v>60.404950219999982</c:v>
                </c:pt>
                <c:pt idx="93">
                  <c:v>60.746326450000005</c:v>
                </c:pt>
                <c:pt idx="94">
                  <c:v>61.301674363333163</c:v>
                </c:pt>
                <c:pt idx="95">
                  <c:v>60.236246526666555</c:v>
                </c:pt>
                <c:pt idx="96">
                  <c:v>60.478775110000086</c:v>
                </c:pt>
                <c:pt idx="97">
                  <c:v>59.855106000000006</c:v>
                </c:pt>
                <c:pt idx="98">
                  <c:v>58.721505770000071</c:v>
                </c:pt>
                <c:pt idx="99">
                  <c:v>60.641886613333163</c:v>
                </c:pt>
                <c:pt idx="100">
                  <c:v>57.573026753333203</c:v>
                </c:pt>
                <c:pt idx="101">
                  <c:v>60.474039399999981</c:v>
                </c:pt>
                <c:pt idx="102">
                  <c:v>60.020213980000079</c:v>
                </c:pt>
                <c:pt idx="103">
                  <c:v>59.671595410000002</c:v>
                </c:pt>
                <c:pt idx="104">
                  <c:v>59.435366303333325</c:v>
                </c:pt>
                <c:pt idx="105">
                  <c:v>61.586518676666593</c:v>
                </c:pt>
                <c:pt idx="106">
                  <c:v>59.631468653333194</c:v>
                </c:pt>
                <c:pt idx="107">
                  <c:v>61.281271530000005</c:v>
                </c:pt>
                <c:pt idx="108">
                  <c:v>61.518040459999995</c:v>
                </c:pt>
                <c:pt idx="109">
                  <c:v>60.511997309999984</c:v>
                </c:pt>
                <c:pt idx="110">
                  <c:v>60.546863259999995</c:v>
                </c:pt>
                <c:pt idx="111">
                  <c:v>60.282067699999999</c:v>
                </c:pt>
                <c:pt idx="112">
                  <c:v>60.275251240000088</c:v>
                </c:pt>
                <c:pt idx="113">
                  <c:v>59.725146013333337</c:v>
                </c:pt>
                <c:pt idx="114">
                  <c:v>58.942415930000088</c:v>
                </c:pt>
                <c:pt idx="115">
                  <c:v>60.142488816666599</c:v>
                </c:pt>
                <c:pt idx="116">
                  <c:v>60.176970930000095</c:v>
                </c:pt>
                <c:pt idx="117">
                  <c:v>59.825176740000096</c:v>
                </c:pt>
                <c:pt idx="118">
                  <c:v>60.20382460999997</c:v>
                </c:pt>
                <c:pt idx="119">
                  <c:v>59.433193533333345</c:v>
                </c:pt>
                <c:pt idx="120">
                  <c:v>60.161843109999985</c:v>
                </c:pt>
                <c:pt idx="121">
                  <c:v>59.381446946666514</c:v>
                </c:pt>
                <c:pt idx="122">
                  <c:v>58.434344809999985</c:v>
                </c:pt>
                <c:pt idx="123">
                  <c:v>58.081729399999986</c:v>
                </c:pt>
                <c:pt idx="124">
                  <c:v>58.31164739999992</c:v>
                </c:pt>
                <c:pt idx="125">
                  <c:v>58.694847769999996</c:v>
                </c:pt>
                <c:pt idx="126">
                  <c:v>59.137425470000004</c:v>
                </c:pt>
                <c:pt idx="127">
                  <c:v>58.956776983333242</c:v>
                </c:pt>
                <c:pt idx="128">
                  <c:v>58.647486543333208</c:v>
                </c:pt>
                <c:pt idx="129">
                  <c:v>58.727028123333334</c:v>
                </c:pt>
                <c:pt idx="130">
                  <c:v>58.326649909999993</c:v>
                </c:pt>
                <c:pt idx="131">
                  <c:v>58.811946643333215</c:v>
                </c:pt>
                <c:pt idx="132">
                  <c:v>58.565469843333325</c:v>
                </c:pt>
                <c:pt idx="133">
                  <c:v>58.391874259999994</c:v>
                </c:pt>
                <c:pt idx="134">
                  <c:v>57.290446680000016</c:v>
                </c:pt>
                <c:pt idx="135">
                  <c:v>57.453220939999987</c:v>
                </c:pt>
                <c:pt idx="136">
                  <c:v>55.210245069999999</c:v>
                </c:pt>
                <c:pt idx="137">
                  <c:v>55.543725876666599</c:v>
                </c:pt>
                <c:pt idx="138">
                  <c:v>55.628259350000064</c:v>
                </c:pt>
                <c:pt idx="139">
                  <c:v>55.826915001666578</c:v>
                </c:pt>
                <c:pt idx="140">
                  <c:v>55.935756459999972</c:v>
                </c:pt>
                <c:pt idx="141">
                  <c:v>54.695323600000073</c:v>
                </c:pt>
                <c:pt idx="142">
                  <c:v>53.056088589999995</c:v>
                </c:pt>
                <c:pt idx="143">
                  <c:v>52.506780390000003</c:v>
                </c:pt>
                <c:pt idx="144">
                  <c:v>53.049620606666522</c:v>
                </c:pt>
                <c:pt idx="145">
                  <c:v>53.39524703</c:v>
                </c:pt>
                <c:pt idx="146">
                  <c:v>53.148600676666554</c:v>
                </c:pt>
                <c:pt idx="147">
                  <c:v>52.988025353333242</c:v>
                </c:pt>
                <c:pt idx="148">
                  <c:v>52.873827816666491</c:v>
                </c:pt>
                <c:pt idx="149">
                  <c:v>53.452021459999898</c:v>
                </c:pt>
                <c:pt idx="150">
                  <c:v>52.377418266666524</c:v>
                </c:pt>
                <c:pt idx="151">
                  <c:v>53.177814963333233</c:v>
                </c:pt>
                <c:pt idx="152">
                  <c:v>53.304419200000005</c:v>
                </c:pt>
                <c:pt idx="153">
                  <c:v>49.433148760000002</c:v>
                </c:pt>
                <c:pt idx="154">
                  <c:v>49.280293930000013</c:v>
                </c:pt>
                <c:pt idx="155">
                  <c:v>44.097228659999992</c:v>
                </c:pt>
                <c:pt idx="156">
                  <c:v>43.839441159999922</c:v>
                </c:pt>
                <c:pt idx="157">
                  <c:v>38.14391105</c:v>
                </c:pt>
                <c:pt idx="158">
                  <c:v>51.663570150000062</c:v>
                </c:pt>
                <c:pt idx="159">
                  <c:v>42.814468469999845</c:v>
                </c:pt>
                <c:pt idx="160">
                  <c:v>41.870456404999992</c:v>
                </c:pt>
                <c:pt idx="161">
                  <c:v>52.068829360000002</c:v>
                </c:pt>
                <c:pt idx="162">
                  <c:v>50.46590598000008</c:v>
                </c:pt>
                <c:pt idx="163">
                  <c:v>49.624718170000108</c:v>
                </c:pt>
                <c:pt idx="164">
                  <c:v>51.534025854999989</c:v>
                </c:pt>
                <c:pt idx="165">
                  <c:v>52.085362770000003</c:v>
                </c:pt>
                <c:pt idx="166">
                  <c:v>51.523271080000001</c:v>
                </c:pt>
                <c:pt idx="167">
                  <c:v>51.391789969999977</c:v>
                </c:pt>
                <c:pt idx="168">
                  <c:v>53.194373430000013</c:v>
                </c:pt>
                <c:pt idx="169">
                  <c:v>52.876099549999992</c:v>
                </c:pt>
                <c:pt idx="170">
                  <c:v>52.731669419999974</c:v>
                </c:pt>
                <c:pt idx="171">
                  <c:v>50.533319912500119</c:v>
                </c:pt>
                <c:pt idx="172">
                  <c:v>53.487472109999985</c:v>
                </c:pt>
                <c:pt idx="173">
                  <c:v>49.451965024999993</c:v>
                </c:pt>
                <c:pt idx="174">
                  <c:v>53.188469890000007</c:v>
                </c:pt>
                <c:pt idx="175">
                  <c:v>51.139053142500096</c:v>
                </c:pt>
                <c:pt idx="176">
                  <c:v>52.387086119999921</c:v>
                </c:pt>
                <c:pt idx="177">
                  <c:v>50.168783120000064</c:v>
                </c:pt>
                <c:pt idx="178">
                  <c:v>50.949203199999999</c:v>
                </c:pt>
                <c:pt idx="179">
                  <c:v>43.056710545000008</c:v>
                </c:pt>
                <c:pt idx="180">
                  <c:v>49.709094439999987</c:v>
                </c:pt>
                <c:pt idx="181">
                  <c:v>50.704840199999971</c:v>
                </c:pt>
                <c:pt idx="182">
                  <c:v>51.299634830000073</c:v>
                </c:pt>
                <c:pt idx="183">
                  <c:v>50.07952274000008</c:v>
                </c:pt>
                <c:pt idx="184">
                  <c:v>51.395178490000013</c:v>
                </c:pt>
                <c:pt idx="185">
                  <c:v>50.768392910000145</c:v>
                </c:pt>
                <c:pt idx="186">
                  <c:v>52.209702580000013</c:v>
                </c:pt>
                <c:pt idx="187">
                  <c:v>50.978788190000003</c:v>
                </c:pt>
                <c:pt idx="188">
                  <c:v>51.305914379999983</c:v>
                </c:pt>
                <c:pt idx="189">
                  <c:v>51.480948609999977</c:v>
                </c:pt>
                <c:pt idx="190">
                  <c:v>50.722930880000149</c:v>
                </c:pt>
                <c:pt idx="191">
                  <c:v>50.15203781000001</c:v>
                </c:pt>
                <c:pt idx="192">
                  <c:v>51.611621299999996</c:v>
                </c:pt>
                <c:pt idx="193">
                  <c:v>51.412890819999987</c:v>
                </c:pt>
                <c:pt idx="194">
                  <c:v>51.569741050000005</c:v>
                </c:pt>
                <c:pt idx="195">
                  <c:v>50.684641459999867</c:v>
                </c:pt>
                <c:pt idx="196">
                  <c:v>51.47551845000001</c:v>
                </c:pt>
                <c:pt idx="197">
                  <c:v>50.957365619999976</c:v>
                </c:pt>
                <c:pt idx="198">
                  <c:v>50.409932910000066</c:v>
                </c:pt>
                <c:pt idx="199">
                  <c:v>50.050089289999995</c:v>
                </c:pt>
                <c:pt idx="200">
                  <c:v>50.220920540000073</c:v>
                </c:pt>
                <c:pt idx="201">
                  <c:v>50.444133609999973</c:v>
                </c:pt>
                <c:pt idx="202">
                  <c:v>46.396852510000002</c:v>
                </c:pt>
                <c:pt idx="203">
                  <c:v>47.052127000000006</c:v>
                </c:pt>
                <c:pt idx="204">
                  <c:v>50.310533650000004</c:v>
                </c:pt>
                <c:pt idx="205">
                  <c:v>49.609401850000005</c:v>
                </c:pt>
                <c:pt idx="206">
                  <c:v>50.099989830000013</c:v>
                </c:pt>
                <c:pt idx="207">
                  <c:v>50.400620399999994</c:v>
                </c:pt>
                <c:pt idx="208">
                  <c:v>50.301677549999994</c:v>
                </c:pt>
                <c:pt idx="209">
                  <c:v>47.23021383000011</c:v>
                </c:pt>
                <c:pt idx="210">
                  <c:v>50.368258980000064</c:v>
                </c:pt>
                <c:pt idx="211">
                  <c:v>50.500036559999991</c:v>
                </c:pt>
                <c:pt idx="212">
                  <c:v>50.600517630000013</c:v>
                </c:pt>
                <c:pt idx="213">
                  <c:v>49.854642519999921</c:v>
                </c:pt>
                <c:pt idx="214">
                  <c:v>48.970056619999987</c:v>
                </c:pt>
                <c:pt idx="215">
                  <c:v>48.899289599999996</c:v>
                </c:pt>
                <c:pt idx="216">
                  <c:v>49.018520629999969</c:v>
                </c:pt>
                <c:pt idx="217">
                  <c:v>49.203771100000012</c:v>
                </c:pt>
                <c:pt idx="218">
                  <c:v>48.433203260000006</c:v>
                </c:pt>
                <c:pt idx="219">
                  <c:v>49.778915440000127</c:v>
                </c:pt>
                <c:pt idx="220">
                  <c:v>49.426031040000012</c:v>
                </c:pt>
                <c:pt idx="221">
                  <c:v>48.328933690000063</c:v>
                </c:pt>
                <c:pt idx="222">
                  <c:v>46.275235120000104</c:v>
                </c:pt>
                <c:pt idx="223">
                  <c:v>46.510942640000003</c:v>
                </c:pt>
                <c:pt idx="224">
                  <c:v>46.820784969999984</c:v>
                </c:pt>
                <c:pt idx="225">
                  <c:v>47.63780904</c:v>
                </c:pt>
                <c:pt idx="226">
                  <c:v>47.320052373333326</c:v>
                </c:pt>
                <c:pt idx="227">
                  <c:v>48.005660960000007</c:v>
                </c:pt>
                <c:pt idx="228">
                  <c:v>43.616881249999999</c:v>
                </c:pt>
                <c:pt idx="229">
                  <c:v>40.993743900000013</c:v>
                </c:pt>
                <c:pt idx="230">
                  <c:v>38.508621750000003</c:v>
                </c:pt>
                <c:pt idx="231">
                  <c:v>36.67389</c:v>
                </c:pt>
                <c:pt idx="232">
                  <c:v>32.525365035000071</c:v>
                </c:pt>
                <c:pt idx="233">
                  <c:v>32.533581615000003</c:v>
                </c:pt>
                <c:pt idx="234">
                  <c:v>39.446469019999995</c:v>
                </c:pt>
                <c:pt idx="235">
                  <c:v>38.587109430000005</c:v>
                </c:pt>
                <c:pt idx="236">
                  <c:v>37.326956470000006</c:v>
                </c:pt>
                <c:pt idx="237">
                  <c:v>32.375976110000003</c:v>
                </c:pt>
                <c:pt idx="238">
                  <c:v>33.347539704999988</c:v>
                </c:pt>
                <c:pt idx="239">
                  <c:v>32.827675669999991</c:v>
                </c:pt>
                <c:pt idx="240">
                  <c:v>32.176607684999986</c:v>
                </c:pt>
                <c:pt idx="241">
                  <c:v>32.00609936</c:v>
                </c:pt>
                <c:pt idx="242">
                  <c:v>31.593761379999989</c:v>
                </c:pt>
                <c:pt idx="243">
                  <c:v>31.477681879999956</c:v>
                </c:pt>
                <c:pt idx="244">
                  <c:v>31.573925179999993</c:v>
                </c:pt>
                <c:pt idx="245">
                  <c:v>32.447072549999987</c:v>
                </c:pt>
                <c:pt idx="246">
                  <c:v>31.495884679999989</c:v>
                </c:pt>
                <c:pt idx="247">
                  <c:v>32.329116070000012</c:v>
                </c:pt>
                <c:pt idx="248">
                  <c:v>32.452318970000064</c:v>
                </c:pt>
                <c:pt idx="249">
                  <c:v>34.508180159999981</c:v>
                </c:pt>
                <c:pt idx="250">
                  <c:v>36.193016500000013</c:v>
                </c:pt>
                <c:pt idx="251">
                  <c:v>37.098579450000031</c:v>
                </c:pt>
                <c:pt idx="252">
                  <c:v>36.014815860000006</c:v>
                </c:pt>
                <c:pt idx="253">
                  <c:v>37.831451149999999</c:v>
                </c:pt>
                <c:pt idx="254">
                  <c:v>39.283420860000007</c:v>
                </c:pt>
                <c:pt idx="255">
                  <c:v>39.109704270000002</c:v>
                </c:pt>
                <c:pt idx="256">
                  <c:v>40.585092230000065</c:v>
                </c:pt>
                <c:pt idx="257">
                  <c:v>40.114199630000002</c:v>
                </c:pt>
                <c:pt idx="258">
                  <c:v>42.566777950000009</c:v>
                </c:pt>
                <c:pt idx="259">
                  <c:v>43.005794180000002</c:v>
                </c:pt>
                <c:pt idx="260">
                  <c:v>42.978201379999987</c:v>
                </c:pt>
                <c:pt idx="261">
                  <c:v>42.354533669999995</c:v>
                </c:pt>
                <c:pt idx="262">
                  <c:v>43.984189759999943</c:v>
                </c:pt>
                <c:pt idx="263">
                  <c:v>44.632714800000088</c:v>
                </c:pt>
                <c:pt idx="264">
                  <c:v>44.850325820000002</c:v>
                </c:pt>
                <c:pt idx="265">
                  <c:v>40.680600770000005</c:v>
                </c:pt>
                <c:pt idx="266">
                  <c:v>44.157904169999945</c:v>
                </c:pt>
                <c:pt idx="267">
                  <c:v>43.741808909999989</c:v>
                </c:pt>
                <c:pt idx="268">
                  <c:v>45.884878299999976</c:v>
                </c:pt>
                <c:pt idx="269">
                  <c:v>44.246703750000009</c:v>
                </c:pt>
                <c:pt idx="270">
                  <c:v>44.137929729999989</c:v>
                </c:pt>
                <c:pt idx="271">
                  <c:v>45.046967269999975</c:v>
                </c:pt>
                <c:pt idx="272">
                  <c:v>44.134027429999996</c:v>
                </c:pt>
                <c:pt idx="273">
                  <c:v>43.766069350000016</c:v>
                </c:pt>
                <c:pt idx="274">
                  <c:v>45.376001280000004</c:v>
                </c:pt>
                <c:pt idx="275">
                  <c:v>42.576605740000012</c:v>
                </c:pt>
                <c:pt idx="276">
                  <c:v>41.632396940000135</c:v>
                </c:pt>
                <c:pt idx="277">
                  <c:v>42.021508130000072</c:v>
                </c:pt>
                <c:pt idx="278">
                  <c:v>43.063469930000011</c:v>
                </c:pt>
                <c:pt idx="279">
                  <c:v>37.034695700000007</c:v>
                </c:pt>
                <c:pt idx="280">
                  <c:v>36.668752310000166</c:v>
                </c:pt>
                <c:pt idx="281">
                  <c:v>48.509225446666576</c:v>
                </c:pt>
                <c:pt idx="282">
                  <c:v>47.123179900000125</c:v>
                </c:pt>
                <c:pt idx="283">
                  <c:v>48.300026199999998</c:v>
                </c:pt>
                <c:pt idx="284">
                  <c:v>47.090335853333336</c:v>
                </c:pt>
                <c:pt idx="285">
                  <c:v>48.36033582666667</c:v>
                </c:pt>
                <c:pt idx="286">
                  <c:v>48.431137566666514</c:v>
                </c:pt>
                <c:pt idx="287">
                  <c:v>48.551519103333248</c:v>
                </c:pt>
                <c:pt idx="288">
                  <c:v>43.793699350000011</c:v>
                </c:pt>
                <c:pt idx="289">
                  <c:v>46.070307506666516</c:v>
                </c:pt>
                <c:pt idx="290">
                  <c:v>49.398036466666547</c:v>
                </c:pt>
                <c:pt idx="291">
                  <c:v>61.123427416666544</c:v>
                </c:pt>
                <c:pt idx="292">
                  <c:v>59.02315364000011</c:v>
                </c:pt>
                <c:pt idx="293">
                  <c:v>52.385268903333241</c:v>
                </c:pt>
                <c:pt idx="294">
                  <c:v>55.88114426666646</c:v>
                </c:pt>
                <c:pt idx="295">
                  <c:v>47.631932856666644</c:v>
                </c:pt>
                <c:pt idx="296">
                  <c:v>47.906581779999975</c:v>
                </c:pt>
                <c:pt idx="297">
                  <c:v>51.761154403333265</c:v>
                </c:pt>
                <c:pt idx="298">
                  <c:v>52.425614823333341</c:v>
                </c:pt>
                <c:pt idx="299">
                  <c:v>50.4639513766666</c:v>
                </c:pt>
                <c:pt idx="300">
                  <c:v>52.302489433333193</c:v>
                </c:pt>
                <c:pt idx="301">
                  <c:v>52.196100720000118</c:v>
                </c:pt>
                <c:pt idx="302">
                  <c:v>51.297654936666646</c:v>
                </c:pt>
                <c:pt idx="303">
                  <c:v>50.38642741999989</c:v>
                </c:pt>
                <c:pt idx="304">
                  <c:v>50.883949976666543</c:v>
                </c:pt>
                <c:pt idx="305">
                  <c:v>50.355842040000006</c:v>
                </c:pt>
                <c:pt idx="306">
                  <c:v>52.392492316666655</c:v>
                </c:pt>
                <c:pt idx="307">
                  <c:v>51.2003461866666</c:v>
                </c:pt>
                <c:pt idx="308">
                  <c:v>57.585379716666644</c:v>
                </c:pt>
                <c:pt idx="309">
                  <c:v>50.327059059999996</c:v>
                </c:pt>
                <c:pt idx="310">
                  <c:v>50.714722153333248</c:v>
                </c:pt>
                <c:pt idx="311">
                  <c:v>50.873174400000025</c:v>
                </c:pt>
                <c:pt idx="312">
                  <c:v>50.807464146666476</c:v>
                </c:pt>
                <c:pt idx="313">
                  <c:v>50.846315626666645</c:v>
                </c:pt>
                <c:pt idx="314">
                  <c:v>49.376584134999995</c:v>
                </c:pt>
                <c:pt idx="315">
                  <c:v>47.821719623333344</c:v>
                </c:pt>
                <c:pt idx="316">
                  <c:v>51.14441471</c:v>
                </c:pt>
                <c:pt idx="317">
                  <c:v>49.677434803333242</c:v>
                </c:pt>
                <c:pt idx="318">
                  <c:v>49.52511312666666</c:v>
                </c:pt>
                <c:pt idx="319">
                  <c:v>51.716956800000013</c:v>
                </c:pt>
                <c:pt idx="320">
                  <c:v>48.441310556666537</c:v>
                </c:pt>
                <c:pt idx="321">
                  <c:v>46.149337790000011</c:v>
                </c:pt>
                <c:pt idx="322">
                  <c:v>45.905068963333264</c:v>
                </c:pt>
                <c:pt idx="323">
                  <c:v>45.912782450000002</c:v>
                </c:pt>
                <c:pt idx="324">
                  <c:v>45.802003273333249</c:v>
                </c:pt>
                <c:pt idx="325">
                  <c:v>47.512678890000011</c:v>
                </c:pt>
                <c:pt idx="326">
                  <c:v>48.901439666666512</c:v>
                </c:pt>
                <c:pt idx="327">
                  <c:v>48.765470566666593</c:v>
                </c:pt>
                <c:pt idx="328">
                  <c:v>49.610446730000007</c:v>
                </c:pt>
                <c:pt idx="329">
                  <c:v>51.674405750000005</c:v>
                </c:pt>
                <c:pt idx="330">
                  <c:v>50.95416416666643</c:v>
                </c:pt>
                <c:pt idx="331">
                  <c:v>51.251239093333247</c:v>
                </c:pt>
                <c:pt idx="332">
                  <c:v>50.917432479999995</c:v>
                </c:pt>
                <c:pt idx="333">
                  <c:v>51.620999630000043</c:v>
                </c:pt>
                <c:pt idx="334">
                  <c:v>51.375307006666525</c:v>
                </c:pt>
                <c:pt idx="335">
                  <c:v>51.607402530000002</c:v>
                </c:pt>
                <c:pt idx="336">
                  <c:v>49.545181163333233</c:v>
                </c:pt>
                <c:pt idx="337">
                  <c:v>50.95596982</c:v>
                </c:pt>
                <c:pt idx="338">
                  <c:v>45.793149543333321</c:v>
                </c:pt>
                <c:pt idx="339">
                  <c:v>47.445498740000012</c:v>
                </c:pt>
                <c:pt idx="340">
                  <c:v>48.835767354999994</c:v>
                </c:pt>
                <c:pt idx="341">
                  <c:v>51.590642210000013</c:v>
                </c:pt>
                <c:pt idx="342">
                  <c:v>51.584937409999974</c:v>
                </c:pt>
                <c:pt idx="343">
                  <c:v>51.685611160000001</c:v>
                </c:pt>
                <c:pt idx="344">
                  <c:v>53.575762386666646</c:v>
                </c:pt>
                <c:pt idx="345">
                  <c:v>53.758844466666467</c:v>
                </c:pt>
                <c:pt idx="346">
                  <c:v>54.22099029333333</c:v>
                </c:pt>
                <c:pt idx="347">
                  <c:v>53.622774820000075</c:v>
                </c:pt>
                <c:pt idx="348">
                  <c:v>54.091941633333263</c:v>
                </c:pt>
                <c:pt idx="349">
                  <c:v>53.846009020000004</c:v>
                </c:pt>
                <c:pt idx="350">
                  <c:v>53.643109343333336</c:v>
                </c:pt>
                <c:pt idx="351">
                  <c:v>52.898990130000087</c:v>
                </c:pt>
                <c:pt idx="352">
                  <c:v>53.047777649999986</c:v>
                </c:pt>
                <c:pt idx="353">
                  <c:v>52.722152833333418</c:v>
                </c:pt>
                <c:pt idx="354">
                  <c:v>50.513874283333195</c:v>
                </c:pt>
                <c:pt idx="355">
                  <c:v>51.841267369999898</c:v>
                </c:pt>
                <c:pt idx="356">
                  <c:v>52.943591736666548</c:v>
                </c:pt>
                <c:pt idx="357">
                  <c:v>51.565512043333385</c:v>
                </c:pt>
                <c:pt idx="358">
                  <c:v>52.275681063333217</c:v>
                </c:pt>
                <c:pt idx="359">
                  <c:v>52.725831263333326</c:v>
                </c:pt>
                <c:pt idx="360">
                  <c:v>51.097708563333249</c:v>
                </c:pt>
                <c:pt idx="361">
                  <c:v>52.125530630000128</c:v>
                </c:pt>
                <c:pt idx="362">
                  <c:v>51.683172120000073</c:v>
                </c:pt>
                <c:pt idx="363">
                  <c:v>52.570073126666585</c:v>
                </c:pt>
                <c:pt idx="364">
                  <c:v>51.909654440000004</c:v>
                </c:pt>
                <c:pt idx="365">
                  <c:v>51.674967609999996</c:v>
                </c:pt>
                <c:pt idx="366">
                  <c:v>51.658304803333294</c:v>
                </c:pt>
                <c:pt idx="367">
                  <c:v>52.043339220000064</c:v>
                </c:pt>
                <c:pt idx="368">
                  <c:v>48.705152686666672</c:v>
                </c:pt>
                <c:pt idx="369">
                  <c:v>46.95790920999999</c:v>
                </c:pt>
                <c:pt idx="370">
                  <c:v>49.413244699999922</c:v>
                </c:pt>
                <c:pt idx="371">
                  <c:v>48.744930859999982</c:v>
                </c:pt>
                <c:pt idx="372">
                  <c:v>50.808877999999972</c:v>
                </c:pt>
                <c:pt idx="373">
                  <c:v>47.892563066666582</c:v>
                </c:pt>
                <c:pt idx="374">
                  <c:v>49.597318510000079</c:v>
                </c:pt>
                <c:pt idx="375">
                  <c:v>52.15044274000001</c:v>
                </c:pt>
                <c:pt idx="376">
                  <c:v>46.505484989999999</c:v>
                </c:pt>
                <c:pt idx="377">
                  <c:v>48.44182127666646</c:v>
                </c:pt>
                <c:pt idx="378">
                  <c:v>47.541598826666608</c:v>
                </c:pt>
                <c:pt idx="379">
                  <c:v>49.534721793333233</c:v>
                </c:pt>
                <c:pt idx="380">
                  <c:v>47.727485763333249</c:v>
                </c:pt>
                <c:pt idx="381">
                  <c:v>47.401521069999944</c:v>
                </c:pt>
                <c:pt idx="382">
                  <c:v>48.992911120000088</c:v>
                </c:pt>
                <c:pt idx="383">
                  <c:v>46.925298590000018</c:v>
                </c:pt>
                <c:pt idx="384">
                  <c:v>47.793495240000119</c:v>
                </c:pt>
                <c:pt idx="385">
                  <c:v>47.317483219999922</c:v>
                </c:pt>
                <c:pt idx="386">
                  <c:v>48.131118233333311</c:v>
                </c:pt>
                <c:pt idx="387">
                  <c:v>49.20037011000008</c:v>
                </c:pt>
                <c:pt idx="388">
                  <c:v>48.949048139999981</c:v>
                </c:pt>
                <c:pt idx="389">
                  <c:v>48.960195116666675</c:v>
                </c:pt>
                <c:pt idx="390">
                  <c:v>49.035930410000013</c:v>
                </c:pt>
                <c:pt idx="391">
                  <c:v>49.074967079999944</c:v>
                </c:pt>
                <c:pt idx="392">
                  <c:v>48.643754926666645</c:v>
                </c:pt>
                <c:pt idx="393">
                  <c:v>48.284586059999995</c:v>
                </c:pt>
                <c:pt idx="394">
                  <c:v>49.685593410000003</c:v>
                </c:pt>
                <c:pt idx="395">
                  <c:v>47.265700430000088</c:v>
                </c:pt>
                <c:pt idx="396">
                  <c:v>45.825214906666645</c:v>
                </c:pt>
                <c:pt idx="397">
                  <c:v>45.862826316666577</c:v>
                </c:pt>
                <c:pt idx="398">
                  <c:v>46.234081726666538</c:v>
                </c:pt>
                <c:pt idx="399">
                  <c:v>47.397851110000005</c:v>
                </c:pt>
                <c:pt idx="400">
                  <c:v>46.463008836666646</c:v>
                </c:pt>
                <c:pt idx="401">
                  <c:v>46.355241483333131</c:v>
                </c:pt>
                <c:pt idx="402">
                  <c:v>46.368484890000005</c:v>
                </c:pt>
                <c:pt idx="403">
                  <c:v>46.29165882000008</c:v>
                </c:pt>
                <c:pt idx="404">
                  <c:v>46.319136220000011</c:v>
                </c:pt>
                <c:pt idx="405">
                  <c:v>46.406624789999974</c:v>
                </c:pt>
                <c:pt idx="406">
                  <c:v>48.228333276666682</c:v>
                </c:pt>
                <c:pt idx="407">
                  <c:v>47.142024906666578</c:v>
                </c:pt>
                <c:pt idx="408">
                  <c:v>46.9066216933332</c:v>
                </c:pt>
                <c:pt idx="409">
                  <c:v>47.152104870000002</c:v>
                </c:pt>
                <c:pt idx="410">
                  <c:v>47.078889706666523</c:v>
                </c:pt>
                <c:pt idx="411">
                  <c:v>46.944546040000006</c:v>
                </c:pt>
                <c:pt idx="412">
                  <c:v>46.421508410000023</c:v>
                </c:pt>
                <c:pt idx="413">
                  <c:v>46.814011333333248</c:v>
                </c:pt>
                <c:pt idx="414">
                  <c:v>47.256252496666555</c:v>
                </c:pt>
                <c:pt idx="415">
                  <c:v>46.204787746666547</c:v>
                </c:pt>
                <c:pt idx="416">
                  <c:v>45.926272053333264</c:v>
                </c:pt>
                <c:pt idx="417">
                  <c:v>45.297603580000029</c:v>
                </c:pt>
                <c:pt idx="418">
                  <c:v>45.62519779000008</c:v>
                </c:pt>
                <c:pt idx="419">
                  <c:v>45.227200773333294</c:v>
                </c:pt>
                <c:pt idx="420">
                  <c:v>45.053784509999915</c:v>
                </c:pt>
                <c:pt idx="421">
                  <c:v>62.378594353333249</c:v>
                </c:pt>
                <c:pt idx="422">
                  <c:v>59.288440396666644</c:v>
                </c:pt>
                <c:pt idx="423">
                  <c:v>61.886224676666458</c:v>
                </c:pt>
                <c:pt idx="424">
                  <c:v>61.586906069999998</c:v>
                </c:pt>
                <c:pt idx="425">
                  <c:v>61.719533680000012</c:v>
                </c:pt>
                <c:pt idx="426">
                  <c:v>62.028883433333235</c:v>
                </c:pt>
                <c:pt idx="427">
                  <c:v>62.387100959999984</c:v>
                </c:pt>
                <c:pt idx="428">
                  <c:v>62.449191246666594</c:v>
                </c:pt>
                <c:pt idx="429">
                  <c:v>62.682753936666671</c:v>
                </c:pt>
                <c:pt idx="430">
                  <c:v>62.333699236666568</c:v>
                </c:pt>
                <c:pt idx="431">
                  <c:v>62.724884113333204</c:v>
                </c:pt>
                <c:pt idx="432">
                  <c:v>63.335615600000011</c:v>
                </c:pt>
                <c:pt idx="433">
                  <c:v>55.720029953333345</c:v>
                </c:pt>
                <c:pt idx="434">
                  <c:v>63.697441260000005</c:v>
                </c:pt>
                <c:pt idx="435">
                  <c:v>63.848991246666586</c:v>
                </c:pt>
                <c:pt idx="436">
                  <c:v>60.938510753333325</c:v>
                </c:pt>
                <c:pt idx="437">
                  <c:v>62.942893409999954</c:v>
                </c:pt>
                <c:pt idx="438">
                  <c:v>62.045548153333243</c:v>
                </c:pt>
                <c:pt idx="439">
                  <c:v>59.947777350000003</c:v>
                </c:pt>
                <c:pt idx="440">
                  <c:v>59.051919303333264</c:v>
                </c:pt>
                <c:pt idx="441">
                  <c:v>59.633941463333187</c:v>
                </c:pt>
                <c:pt idx="442">
                  <c:v>60.083023793333233</c:v>
                </c:pt>
                <c:pt idx="443">
                  <c:v>58.997038926666676</c:v>
                </c:pt>
                <c:pt idx="444">
                  <c:v>61.453294946666524</c:v>
                </c:pt>
                <c:pt idx="445">
                  <c:v>60.539813950000038</c:v>
                </c:pt>
                <c:pt idx="446">
                  <c:v>60.298971266666655</c:v>
                </c:pt>
                <c:pt idx="447">
                  <c:v>60.020705033333343</c:v>
                </c:pt>
                <c:pt idx="448">
                  <c:v>60.578026323333326</c:v>
                </c:pt>
                <c:pt idx="449">
                  <c:v>60.202503470000003</c:v>
                </c:pt>
                <c:pt idx="450">
                  <c:v>61.443546413333209</c:v>
                </c:pt>
                <c:pt idx="451">
                  <c:v>60.287076433333233</c:v>
                </c:pt>
                <c:pt idx="452">
                  <c:v>57.005073540000012</c:v>
                </c:pt>
                <c:pt idx="453">
                  <c:v>58.12948259666657</c:v>
                </c:pt>
                <c:pt idx="454">
                  <c:v>58.103851140000017</c:v>
                </c:pt>
                <c:pt idx="455">
                  <c:v>57.952581696666513</c:v>
                </c:pt>
                <c:pt idx="456">
                  <c:v>59.052074023333219</c:v>
                </c:pt>
                <c:pt idx="457">
                  <c:v>59.040542726666644</c:v>
                </c:pt>
                <c:pt idx="458">
                  <c:v>56.935520380000071</c:v>
                </c:pt>
                <c:pt idx="459">
                  <c:v>58.345151323333326</c:v>
                </c:pt>
                <c:pt idx="460">
                  <c:v>57.155182043333326</c:v>
                </c:pt>
                <c:pt idx="461">
                  <c:v>58.465337280000057</c:v>
                </c:pt>
                <c:pt idx="462">
                  <c:v>58.538629300000011</c:v>
                </c:pt>
                <c:pt idx="463">
                  <c:v>58.449510286666644</c:v>
                </c:pt>
                <c:pt idx="464">
                  <c:v>58.349443969999975</c:v>
                </c:pt>
                <c:pt idx="465">
                  <c:v>54.776815433333326</c:v>
                </c:pt>
                <c:pt idx="466">
                  <c:v>55.454183083333177</c:v>
                </c:pt>
                <c:pt idx="467">
                  <c:v>54.275090143333351</c:v>
                </c:pt>
                <c:pt idx="468">
                  <c:v>56.540656850000005</c:v>
                </c:pt>
                <c:pt idx="469">
                  <c:v>55.090229053333204</c:v>
                </c:pt>
                <c:pt idx="470">
                  <c:v>55.379647963333163</c:v>
                </c:pt>
                <c:pt idx="471">
                  <c:v>54.618827296666538</c:v>
                </c:pt>
                <c:pt idx="472">
                  <c:v>54.680761319999988</c:v>
                </c:pt>
                <c:pt idx="473">
                  <c:v>54.003978806666645</c:v>
                </c:pt>
                <c:pt idx="474">
                  <c:v>52.915740113333278</c:v>
                </c:pt>
                <c:pt idx="475">
                  <c:v>54.712927800000003</c:v>
                </c:pt>
                <c:pt idx="476">
                  <c:v>56.510645936666585</c:v>
                </c:pt>
                <c:pt idx="477">
                  <c:v>54.657200509999974</c:v>
                </c:pt>
                <c:pt idx="478">
                  <c:v>54.826839653333202</c:v>
                </c:pt>
                <c:pt idx="479">
                  <c:v>55.581527089999945</c:v>
                </c:pt>
                <c:pt idx="480">
                  <c:v>54.872578640000071</c:v>
                </c:pt>
                <c:pt idx="481">
                  <c:v>55.177090549999988</c:v>
                </c:pt>
                <c:pt idx="482">
                  <c:v>55.447950540000008</c:v>
                </c:pt>
                <c:pt idx="483">
                  <c:v>55.429519893333342</c:v>
                </c:pt>
                <c:pt idx="484">
                  <c:v>55.611862186666499</c:v>
                </c:pt>
                <c:pt idx="485">
                  <c:v>54.963314516666586</c:v>
                </c:pt>
                <c:pt idx="486">
                  <c:v>55.262769610000063</c:v>
                </c:pt>
                <c:pt idx="487">
                  <c:v>53.990021843333324</c:v>
                </c:pt>
                <c:pt idx="488">
                  <c:v>51.273228923333328</c:v>
                </c:pt>
                <c:pt idx="489">
                  <c:v>43.076902693333324</c:v>
                </c:pt>
                <c:pt idx="490">
                  <c:v>48.989786483333177</c:v>
                </c:pt>
                <c:pt idx="491">
                  <c:v>49.605002450000008</c:v>
                </c:pt>
                <c:pt idx="492">
                  <c:v>49.269472620000087</c:v>
                </c:pt>
                <c:pt idx="493">
                  <c:v>48.862829523333204</c:v>
                </c:pt>
                <c:pt idx="494">
                  <c:v>49.844553623333233</c:v>
                </c:pt>
                <c:pt idx="495">
                  <c:v>49.948485449999993</c:v>
                </c:pt>
                <c:pt idx="496">
                  <c:v>49.542205630000012</c:v>
                </c:pt>
                <c:pt idx="497">
                  <c:v>45.663204293333294</c:v>
                </c:pt>
                <c:pt idx="498">
                  <c:v>51.80685371333324</c:v>
                </c:pt>
                <c:pt idx="499">
                  <c:v>51.254011800000001</c:v>
                </c:pt>
                <c:pt idx="500">
                  <c:v>53.075621440000006</c:v>
                </c:pt>
                <c:pt idx="501">
                  <c:v>52.294604120000031</c:v>
                </c:pt>
                <c:pt idx="502">
                  <c:v>52.603818440000012</c:v>
                </c:pt>
                <c:pt idx="503">
                  <c:v>53.429393210000072</c:v>
                </c:pt>
                <c:pt idx="504">
                  <c:v>52.496760940000065</c:v>
                </c:pt>
                <c:pt idx="505">
                  <c:v>52.166714533333305</c:v>
                </c:pt>
                <c:pt idx="506">
                  <c:v>50.197751396666654</c:v>
                </c:pt>
                <c:pt idx="507">
                  <c:v>51.394251589999996</c:v>
                </c:pt>
                <c:pt idx="508">
                  <c:v>49.429192370000095</c:v>
                </c:pt>
                <c:pt idx="509">
                  <c:v>50.341179919999981</c:v>
                </c:pt>
                <c:pt idx="510">
                  <c:v>49.661012370000073</c:v>
                </c:pt>
                <c:pt idx="511">
                  <c:v>48.349171036666569</c:v>
                </c:pt>
                <c:pt idx="512">
                  <c:v>48.412969789999984</c:v>
                </c:pt>
                <c:pt idx="513">
                  <c:v>49.537692400000005</c:v>
                </c:pt>
                <c:pt idx="514">
                  <c:v>50.160847573333193</c:v>
                </c:pt>
                <c:pt idx="515">
                  <c:v>49.966279650000004</c:v>
                </c:pt>
                <c:pt idx="516">
                  <c:v>51.3436159966666</c:v>
                </c:pt>
                <c:pt idx="517">
                  <c:v>51.084239289999985</c:v>
                </c:pt>
                <c:pt idx="518">
                  <c:v>48.764567746666586</c:v>
                </c:pt>
                <c:pt idx="519">
                  <c:v>48.618413613333345</c:v>
                </c:pt>
                <c:pt idx="520">
                  <c:v>45.182458580000009</c:v>
                </c:pt>
                <c:pt idx="521">
                  <c:v>43.543980033333234</c:v>
                </c:pt>
                <c:pt idx="522">
                  <c:v>43.564291319999981</c:v>
                </c:pt>
                <c:pt idx="523">
                  <c:v>42.410268956666513</c:v>
                </c:pt>
                <c:pt idx="524">
                  <c:v>40.445581906666582</c:v>
                </c:pt>
                <c:pt idx="525">
                  <c:v>41.291901886666594</c:v>
                </c:pt>
                <c:pt idx="526">
                  <c:v>41.892622133333347</c:v>
                </c:pt>
                <c:pt idx="527">
                  <c:v>41.629251130000085</c:v>
                </c:pt>
                <c:pt idx="528">
                  <c:v>40.397376506666546</c:v>
                </c:pt>
                <c:pt idx="529">
                  <c:v>41.65170608999999</c:v>
                </c:pt>
                <c:pt idx="530">
                  <c:v>41.611680656666479</c:v>
                </c:pt>
                <c:pt idx="531">
                  <c:v>40.822002233333315</c:v>
                </c:pt>
                <c:pt idx="532">
                  <c:v>41.917228683333185</c:v>
                </c:pt>
                <c:pt idx="533">
                  <c:v>41.287579826666644</c:v>
                </c:pt>
                <c:pt idx="534">
                  <c:v>40.735893163333294</c:v>
                </c:pt>
                <c:pt idx="535">
                  <c:v>40.54784867666649</c:v>
                </c:pt>
                <c:pt idx="536">
                  <c:v>40.629293986666646</c:v>
                </c:pt>
                <c:pt idx="537">
                  <c:v>40.669046920000063</c:v>
                </c:pt>
                <c:pt idx="538">
                  <c:v>34.938442280000011</c:v>
                </c:pt>
                <c:pt idx="539">
                  <c:v>37.329494260000004</c:v>
                </c:pt>
                <c:pt idx="540">
                  <c:v>41.138408960000064</c:v>
                </c:pt>
                <c:pt idx="541">
                  <c:v>41.272096900000079</c:v>
                </c:pt>
                <c:pt idx="542">
                  <c:v>40.433499489999996</c:v>
                </c:pt>
                <c:pt idx="543">
                  <c:v>41.153566640000001</c:v>
                </c:pt>
                <c:pt idx="544">
                  <c:v>42.143411649999962</c:v>
                </c:pt>
                <c:pt idx="545">
                  <c:v>41.294623340000079</c:v>
                </c:pt>
                <c:pt idx="546">
                  <c:v>42.026689649999994</c:v>
                </c:pt>
                <c:pt idx="547">
                  <c:v>42.353007399999974</c:v>
                </c:pt>
                <c:pt idx="548">
                  <c:v>42.809751180000006</c:v>
                </c:pt>
                <c:pt idx="549">
                  <c:v>42.592877320000063</c:v>
                </c:pt>
                <c:pt idx="550">
                  <c:v>41.837248839999987</c:v>
                </c:pt>
                <c:pt idx="551">
                  <c:v>42.238181900000079</c:v>
                </c:pt>
                <c:pt idx="552">
                  <c:v>41.227641170000005</c:v>
                </c:pt>
                <c:pt idx="553">
                  <c:v>39.320720890000011</c:v>
                </c:pt>
                <c:pt idx="554">
                  <c:v>40.906843329999987</c:v>
                </c:pt>
                <c:pt idx="555">
                  <c:v>41.164445050000005</c:v>
                </c:pt>
                <c:pt idx="556">
                  <c:v>39.570151200000012</c:v>
                </c:pt>
                <c:pt idx="557">
                  <c:v>41.010134870000009</c:v>
                </c:pt>
                <c:pt idx="558">
                  <c:v>40.760384590000015</c:v>
                </c:pt>
                <c:pt idx="559">
                  <c:v>40.097261689999996</c:v>
                </c:pt>
                <c:pt idx="560">
                  <c:v>41.490724030000003</c:v>
                </c:pt>
                <c:pt idx="561">
                  <c:v>42.974297889999995</c:v>
                </c:pt>
                <c:pt idx="562">
                  <c:v>42.153651859999975</c:v>
                </c:pt>
                <c:pt idx="563">
                  <c:v>40.826026320000011</c:v>
                </c:pt>
                <c:pt idx="564">
                  <c:v>40.931664189999907</c:v>
                </c:pt>
                <c:pt idx="565">
                  <c:v>40.900832750000014</c:v>
                </c:pt>
                <c:pt idx="566">
                  <c:v>40.059390400000005</c:v>
                </c:pt>
                <c:pt idx="567">
                  <c:v>40.453635650000002</c:v>
                </c:pt>
                <c:pt idx="568">
                  <c:v>40.240674469999945</c:v>
                </c:pt>
                <c:pt idx="569">
                  <c:v>38.927456889999988</c:v>
                </c:pt>
                <c:pt idx="570">
                  <c:v>38.540571970000002</c:v>
                </c:pt>
                <c:pt idx="571">
                  <c:v>38.402912530000073</c:v>
                </c:pt>
                <c:pt idx="572">
                  <c:v>38.144714160000007</c:v>
                </c:pt>
                <c:pt idx="573">
                  <c:v>38.146413780000003</c:v>
                </c:pt>
                <c:pt idx="574">
                  <c:v>40.260702710000096</c:v>
                </c:pt>
                <c:pt idx="575">
                  <c:v>39.936557310000012</c:v>
                </c:pt>
                <c:pt idx="576">
                  <c:v>39.216719440000013</c:v>
                </c:pt>
                <c:pt idx="577">
                  <c:v>38.588497419999996</c:v>
                </c:pt>
                <c:pt idx="578">
                  <c:v>38.286969089999999</c:v>
                </c:pt>
                <c:pt idx="579">
                  <c:v>38.644625049999995</c:v>
                </c:pt>
                <c:pt idx="580">
                  <c:v>38.552734579999985</c:v>
                </c:pt>
                <c:pt idx="581">
                  <c:v>38.058175390000088</c:v>
                </c:pt>
                <c:pt idx="582">
                  <c:v>38.401094739999998</c:v>
                </c:pt>
                <c:pt idx="583">
                  <c:v>38.109407679999997</c:v>
                </c:pt>
                <c:pt idx="584">
                  <c:v>39.176818870000012</c:v>
                </c:pt>
                <c:pt idx="585">
                  <c:v>37.749011480000014</c:v>
                </c:pt>
                <c:pt idx="586">
                  <c:v>38.295817000000099</c:v>
                </c:pt>
                <c:pt idx="587">
                  <c:v>38.368954400000014</c:v>
                </c:pt>
                <c:pt idx="588">
                  <c:v>38.796448200000057</c:v>
                </c:pt>
                <c:pt idx="589">
                  <c:v>38.325353100000079</c:v>
                </c:pt>
                <c:pt idx="590">
                  <c:v>34.556412535000014</c:v>
                </c:pt>
                <c:pt idx="591">
                  <c:v>33.996385360000012</c:v>
                </c:pt>
                <c:pt idx="592">
                  <c:v>33.711992685000006</c:v>
                </c:pt>
                <c:pt idx="593">
                  <c:v>32.182650875</c:v>
                </c:pt>
                <c:pt idx="594">
                  <c:v>33.678694125000014</c:v>
                </c:pt>
                <c:pt idx="595">
                  <c:v>32.875661159999929</c:v>
                </c:pt>
                <c:pt idx="596">
                  <c:v>33.312032484999996</c:v>
                </c:pt>
                <c:pt idx="597">
                  <c:v>31.746433929999952</c:v>
                </c:pt>
                <c:pt idx="598">
                  <c:v>31.394234254999986</c:v>
                </c:pt>
                <c:pt idx="599">
                  <c:v>41.167654469999995</c:v>
                </c:pt>
                <c:pt idx="600">
                  <c:v>40.406106400000006</c:v>
                </c:pt>
                <c:pt idx="601">
                  <c:v>41.054317549999986</c:v>
                </c:pt>
                <c:pt idx="602">
                  <c:v>40.960909703333265</c:v>
                </c:pt>
                <c:pt idx="603">
                  <c:v>40.707309370000011</c:v>
                </c:pt>
                <c:pt idx="604">
                  <c:v>40.669246286666585</c:v>
                </c:pt>
                <c:pt idx="605">
                  <c:v>41.196444240000012</c:v>
                </c:pt>
                <c:pt idx="606">
                  <c:v>43.135301870000013</c:v>
                </c:pt>
                <c:pt idx="607">
                  <c:v>45.207196303333305</c:v>
                </c:pt>
                <c:pt idx="608">
                  <c:v>39.406046159999995</c:v>
                </c:pt>
                <c:pt idx="609">
                  <c:v>46.282386130000013</c:v>
                </c:pt>
                <c:pt idx="610">
                  <c:v>37.894802866666538</c:v>
                </c:pt>
                <c:pt idx="611">
                  <c:v>45.745269276666548</c:v>
                </c:pt>
                <c:pt idx="612">
                  <c:v>44.678660696666569</c:v>
                </c:pt>
                <c:pt idx="613">
                  <c:v>44.595606733333334</c:v>
                </c:pt>
                <c:pt idx="614">
                  <c:v>43.778319780000096</c:v>
                </c:pt>
                <c:pt idx="615">
                  <c:v>44.104247246666553</c:v>
                </c:pt>
                <c:pt idx="616">
                  <c:v>46.639323690000012</c:v>
                </c:pt>
                <c:pt idx="617">
                  <c:v>44.338828813333294</c:v>
                </c:pt>
                <c:pt idx="618">
                  <c:v>45.605673573333263</c:v>
                </c:pt>
                <c:pt idx="619">
                  <c:v>44.944281223333178</c:v>
                </c:pt>
                <c:pt idx="620">
                  <c:v>44.644749033333234</c:v>
                </c:pt>
                <c:pt idx="621">
                  <c:v>42.195513676666664</c:v>
                </c:pt>
                <c:pt idx="622">
                  <c:v>42.691066006666553</c:v>
                </c:pt>
                <c:pt idx="623">
                  <c:v>43.612536000000013</c:v>
                </c:pt>
                <c:pt idx="624">
                  <c:v>42.001884629999935</c:v>
                </c:pt>
                <c:pt idx="625">
                  <c:v>42.59447059</c:v>
                </c:pt>
                <c:pt idx="626">
                  <c:v>42.800892210000008</c:v>
                </c:pt>
                <c:pt idx="627">
                  <c:v>43.091232610000013</c:v>
                </c:pt>
                <c:pt idx="628">
                  <c:v>40.933527040000001</c:v>
                </c:pt>
                <c:pt idx="629">
                  <c:v>41.058571470000004</c:v>
                </c:pt>
                <c:pt idx="630">
                  <c:v>41.865893173333248</c:v>
                </c:pt>
                <c:pt idx="631">
                  <c:v>40.927282206666554</c:v>
                </c:pt>
                <c:pt idx="632">
                  <c:v>42.407017666666512</c:v>
                </c:pt>
                <c:pt idx="633">
                  <c:v>40.713320003333294</c:v>
                </c:pt>
                <c:pt idx="634">
                  <c:v>41.694339056666585</c:v>
                </c:pt>
                <c:pt idx="635">
                  <c:v>42.301614316666544</c:v>
                </c:pt>
                <c:pt idx="636">
                  <c:v>42.341238523333224</c:v>
                </c:pt>
                <c:pt idx="637">
                  <c:v>43.249737033333325</c:v>
                </c:pt>
                <c:pt idx="638">
                  <c:v>43.654727849999993</c:v>
                </c:pt>
                <c:pt idx="639">
                  <c:v>42.894726233333294</c:v>
                </c:pt>
                <c:pt idx="640">
                  <c:v>39.276695340000074</c:v>
                </c:pt>
                <c:pt idx="641">
                  <c:v>43.037244953333179</c:v>
                </c:pt>
                <c:pt idx="642">
                  <c:v>42.011774646666552</c:v>
                </c:pt>
                <c:pt idx="643">
                  <c:v>42.497035056666554</c:v>
                </c:pt>
                <c:pt idx="644">
                  <c:v>42.321948753333224</c:v>
                </c:pt>
                <c:pt idx="645">
                  <c:v>42.448113653333294</c:v>
                </c:pt>
                <c:pt idx="646">
                  <c:v>35.753437476666491</c:v>
                </c:pt>
                <c:pt idx="647">
                  <c:v>33.592734520000057</c:v>
                </c:pt>
                <c:pt idx="648">
                  <c:v>30.428636403333233</c:v>
                </c:pt>
                <c:pt idx="649">
                  <c:v>33.623090946666679</c:v>
                </c:pt>
                <c:pt idx="650">
                  <c:v>33.61931825333334</c:v>
                </c:pt>
                <c:pt idx="651">
                  <c:v>34.27081093666667</c:v>
                </c:pt>
                <c:pt idx="652">
                  <c:v>33.846550970000003</c:v>
                </c:pt>
                <c:pt idx="653">
                  <c:v>32.892751960000012</c:v>
                </c:pt>
                <c:pt idx="654">
                  <c:v>34.519481463333122</c:v>
                </c:pt>
                <c:pt idx="655">
                  <c:v>33.305937193333257</c:v>
                </c:pt>
                <c:pt idx="656">
                  <c:v>32.910643426666482</c:v>
                </c:pt>
                <c:pt idx="657">
                  <c:v>52.475046340000013</c:v>
                </c:pt>
                <c:pt idx="658">
                  <c:v>47.412162260000002</c:v>
                </c:pt>
                <c:pt idx="659">
                  <c:v>47.229508510000073</c:v>
                </c:pt>
                <c:pt idx="660">
                  <c:v>50.804466169999912</c:v>
                </c:pt>
                <c:pt idx="661">
                  <c:v>50.741858920000013</c:v>
                </c:pt>
                <c:pt idx="662">
                  <c:v>50.644031799999993</c:v>
                </c:pt>
                <c:pt idx="663">
                  <c:v>52.089702800000012</c:v>
                </c:pt>
                <c:pt idx="664">
                  <c:v>53.314509509999944</c:v>
                </c:pt>
                <c:pt idx="665">
                  <c:v>54.327061319999991</c:v>
                </c:pt>
                <c:pt idx="666">
                  <c:v>53.267517620000064</c:v>
                </c:pt>
                <c:pt idx="667">
                  <c:v>54.432060120000003</c:v>
                </c:pt>
                <c:pt idx="668">
                  <c:v>53.911488489999897</c:v>
                </c:pt>
                <c:pt idx="669">
                  <c:v>53.655656190000002</c:v>
                </c:pt>
                <c:pt idx="670">
                  <c:v>51.91524501</c:v>
                </c:pt>
                <c:pt idx="671">
                  <c:v>53.502880820000001</c:v>
                </c:pt>
                <c:pt idx="672">
                  <c:v>54.875565499999993</c:v>
                </c:pt>
                <c:pt idx="673">
                  <c:v>54.314981169999875</c:v>
                </c:pt>
                <c:pt idx="674">
                  <c:v>52.533865479999974</c:v>
                </c:pt>
                <c:pt idx="675">
                  <c:v>53.061187759999996</c:v>
                </c:pt>
                <c:pt idx="676">
                  <c:v>53.987017040000005</c:v>
                </c:pt>
                <c:pt idx="677">
                  <c:v>52.662388680000063</c:v>
                </c:pt>
                <c:pt idx="678">
                  <c:v>51.143278630000012</c:v>
                </c:pt>
                <c:pt idx="679">
                  <c:v>54.095903150000012</c:v>
                </c:pt>
                <c:pt idx="680">
                  <c:v>53.542040900000003</c:v>
                </c:pt>
                <c:pt idx="681">
                  <c:v>51.124149589999988</c:v>
                </c:pt>
                <c:pt idx="682">
                  <c:v>48.312704830000001</c:v>
                </c:pt>
                <c:pt idx="683">
                  <c:v>48.018408469999997</c:v>
                </c:pt>
                <c:pt idx="684">
                  <c:v>47.235134350000095</c:v>
                </c:pt>
                <c:pt idx="685">
                  <c:v>47.947004109999995</c:v>
                </c:pt>
                <c:pt idx="686">
                  <c:v>45.380406509999936</c:v>
                </c:pt>
                <c:pt idx="687">
                  <c:v>46.833978920000064</c:v>
                </c:pt>
                <c:pt idx="688">
                  <c:v>47.913738500000001</c:v>
                </c:pt>
                <c:pt idx="689">
                  <c:v>48.052847990000004</c:v>
                </c:pt>
                <c:pt idx="690">
                  <c:v>47.360889109999995</c:v>
                </c:pt>
                <c:pt idx="691">
                  <c:v>47.354748489999913</c:v>
                </c:pt>
                <c:pt idx="692">
                  <c:v>47.377147389999998</c:v>
                </c:pt>
                <c:pt idx="693">
                  <c:v>47.080347840000009</c:v>
                </c:pt>
                <c:pt idx="694">
                  <c:v>45.447577339999988</c:v>
                </c:pt>
                <c:pt idx="695">
                  <c:v>45.314119579999975</c:v>
                </c:pt>
                <c:pt idx="696">
                  <c:v>46.425832730000089</c:v>
                </c:pt>
                <c:pt idx="697">
                  <c:v>47.913725140000011</c:v>
                </c:pt>
                <c:pt idx="698">
                  <c:v>44.810370950000006</c:v>
                </c:pt>
                <c:pt idx="699">
                  <c:v>45.080741759999974</c:v>
                </c:pt>
                <c:pt idx="700">
                  <c:v>43.027868210000001</c:v>
                </c:pt>
                <c:pt idx="701">
                  <c:v>44.540176479999978</c:v>
                </c:pt>
                <c:pt idx="702">
                  <c:v>44.106166170000002</c:v>
                </c:pt>
                <c:pt idx="703">
                  <c:v>43.649621419999995</c:v>
                </c:pt>
                <c:pt idx="704">
                  <c:v>43.879949099999997</c:v>
                </c:pt>
                <c:pt idx="705">
                  <c:v>44.144604930000028</c:v>
                </c:pt>
                <c:pt idx="706">
                  <c:v>45.321786810000006</c:v>
                </c:pt>
                <c:pt idx="707">
                  <c:v>45.698322560000086</c:v>
                </c:pt>
                <c:pt idx="708">
                  <c:v>44.568450380000073</c:v>
                </c:pt>
                <c:pt idx="709">
                  <c:v>43.768174700000095</c:v>
                </c:pt>
                <c:pt idx="710">
                  <c:v>44.402134970000013</c:v>
                </c:pt>
                <c:pt idx="711">
                  <c:v>44.835022550000026</c:v>
                </c:pt>
                <c:pt idx="712">
                  <c:v>45.667766410000006</c:v>
                </c:pt>
                <c:pt idx="713">
                  <c:v>44.033673139999983</c:v>
                </c:pt>
                <c:pt idx="714">
                  <c:v>44.423458680000017</c:v>
                </c:pt>
                <c:pt idx="715">
                  <c:v>45.346658260000005</c:v>
                </c:pt>
                <c:pt idx="716">
                  <c:v>45.866825490000004</c:v>
                </c:pt>
                <c:pt idx="717">
                  <c:v>45.823071940000013</c:v>
                </c:pt>
                <c:pt idx="718">
                  <c:v>45.613463910000007</c:v>
                </c:pt>
                <c:pt idx="719">
                  <c:v>45.123784640000011</c:v>
                </c:pt>
                <c:pt idx="720">
                  <c:v>45.436351090000009</c:v>
                </c:pt>
                <c:pt idx="721">
                  <c:v>45.5054376</c:v>
                </c:pt>
                <c:pt idx="722">
                  <c:v>45.728737640000126</c:v>
                </c:pt>
                <c:pt idx="723">
                  <c:v>46.599873380000012</c:v>
                </c:pt>
                <c:pt idx="724">
                  <c:v>46.626537270000078</c:v>
                </c:pt>
                <c:pt idx="725">
                  <c:v>36.068838395000085</c:v>
                </c:pt>
                <c:pt idx="726">
                  <c:v>50.353599836666547</c:v>
                </c:pt>
                <c:pt idx="727">
                  <c:v>52.701341173333233</c:v>
                </c:pt>
                <c:pt idx="728">
                  <c:v>51.458936230000013</c:v>
                </c:pt>
                <c:pt idx="729">
                  <c:v>52.361123180000014</c:v>
                </c:pt>
                <c:pt idx="730">
                  <c:v>51.507192113333296</c:v>
                </c:pt>
                <c:pt idx="731">
                  <c:v>48.807382336666578</c:v>
                </c:pt>
                <c:pt idx="732">
                  <c:v>49.804050566666476</c:v>
                </c:pt>
                <c:pt idx="733">
                  <c:v>53.091991350000029</c:v>
                </c:pt>
                <c:pt idx="734">
                  <c:v>52.255608723333324</c:v>
                </c:pt>
                <c:pt idx="735">
                  <c:v>53.137346966666577</c:v>
                </c:pt>
                <c:pt idx="736">
                  <c:v>52.878352300000088</c:v>
                </c:pt>
                <c:pt idx="737">
                  <c:v>52.467344659999995</c:v>
                </c:pt>
                <c:pt idx="738">
                  <c:v>52.660553520000072</c:v>
                </c:pt>
                <c:pt idx="739">
                  <c:v>53.517474953333192</c:v>
                </c:pt>
                <c:pt idx="740">
                  <c:v>49.568082346666664</c:v>
                </c:pt>
                <c:pt idx="741">
                  <c:v>52.426291130000003</c:v>
                </c:pt>
                <c:pt idx="742">
                  <c:v>50.768794971666644</c:v>
                </c:pt>
                <c:pt idx="743">
                  <c:v>50.569204513333247</c:v>
                </c:pt>
                <c:pt idx="744">
                  <c:v>51.824891069999914</c:v>
                </c:pt>
                <c:pt idx="745">
                  <c:v>52.71095185333327</c:v>
                </c:pt>
                <c:pt idx="746">
                  <c:v>51.439506710000003</c:v>
                </c:pt>
                <c:pt idx="747">
                  <c:v>52.301182720000014</c:v>
                </c:pt>
                <c:pt idx="748">
                  <c:v>50.448571753333205</c:v>
                </c:pt>
                <c:pt idx="749">
                  <c:v>50.784115436666674</c:v>
                </c:pt>
                <c:pt idx="750">
                  <c:v>50.873670283333233</c:v>
                </c:pt>
                <c:pt idx="751">
                  <c:v>52.430155350000071</c:v>
                </c:pt>
                <c:pt idx="752">
                  <c:v>53.162364490000002</c:v>
                </c:pt>
                <c:pt idx="753">
                  <c:v>52.157732676666583</c:v>
                </c:pt>
                <c:pt idx="754">
                  <c:v>51.571681129999995</c:v>
                </c:pt>
                <c:pt idx="755">
                  <c:v>53.789994779999979</c:v>
                </c:pt>
                <c:pt idx="756">
                  <c:v>52.011647079999889</c:v>
                </c:pt>
                <c:pt idx="757">
                  <c:v>51.391964623333209</c:v>
                </c:pt>
                <c:pt idx="758">
                  <c:v>52.395099960000017</c:v>
                </c:pt>
                <c:pt idx="759">
                  <c:v>47.944889139999944</c:v>
                </c:pt>
                <c:pt idx="760">
                  <c:v>52.246846343333324</c:v>
                </c:pt>
                <c:pt idx="761">
                  <c:v>52.355816963333233</c:v>
                </c:pt>
                <c:pt idx="762">
                  <c:v>52.756223370000001</c:v>
                </c:pt>
                <c:pt idx="763">
                  <c:v>52.443800019999955</c:v>
                </c:pt>
                <c:pt idx="764">
                  <c:v>49.645223429999987</c:v>
                </c:pt>
                <c:pt idx="765">
                  <c:v>48.989014996666569</c:v>
                </c:pt>
                <c:pt idx="766">
                  <c:v>47.934181469999928</c:v>
                </c:pt>
                <c:pt idx="767">
                  <c:v>48.362540720000013</c:v>
                </c:pt>
                <c:pt idx="768">
                  <c:v>48.292680860000011</c:v>
                </c:pt>
                <c:pt idx="769">
                  <c:v>49.261213313333329</c:v>
                </c:pt>
                <c:pt idx="770">
                  <c:v>48.382377129999973</c:v>
                </c:pt>
                <c:pt idx="771">
                  <c:v>46.270390596666644</c:v>
                </c:pt>
                <c:pt idx="772">
                  <c:v>47.688206420000007</c:v>
                </c:pt>
                <c:pt idx="773">
                  <c:v>47.731020520000008</c:v>
                </c:pt>
                <c:pt idx="774">
                  <c:v>47.482715866666645</c:v>
                </c:pt>
                <c:pt idx="775">
                  <c:v>46.934342223333324</c:v>
                </c:pt>
                <c:pt idx="776">
                  <c:v>45.866735460000001</c:v>
                </c:pt>
                <c:pt idx="777">
                  <c:v>45.981521416666446</c:v>
                </c:pt>
                <c:pt idx="778">
                  <c:v>45.978215540000079</c:v>
                </c:pt>
                <c:pt idx="779">
                  <c:v>45.936841006666491</c:v>
                </c:pt>
                <c:pt idx="780">
                  <c:v>45.610417946666644</c:v>
                </c:pt>
                <c:pt idx="781">
                  <c:v>46.017219250000004</c:v>
                </c:pt>
                <c:pt idx="782">
                  <c:v>45.360832629999983</c:v>
                </c:pt>
                <c:pt idx="783">
                  <c:v>62.342308996666645</c:v>
                </c:pt>
                <c:pt idx="784">
                  <c:v>58.525260040000013</c:v>
                </c:pt>
                <c:pt idx="785">
                  <c:v>64.282284359999949</c:v>
                </c:pt>
                <c:pt idx="786">
                  <c:v>66.544527740000191</c:v>
                </c:pt>
                <c:pt idx="787">
                  <c:v>58.780090186666591</c:v>
                </c:pt>
                <c:pt idx="788">
                  <c:v>57.788951089999983</c:v>
                </c:pt>
                <c:pt idx="789">
                  <c:v>65.721381499999978</c:v>
                </c:pt>
                <c:pt idx="790">
                  <c:v>66.832608839999708</c:v>
                </c:pt>
                <c:pt idx="791">
                  <c:v>65.629817799999856</c:v>
                </c:pt>
                <c:pt idx="792">
                  <c:v>66.008838979999737</c:v>
                </c:pt>
                <c:pt idx="793">
                  <c:v>65.461411229999996</c:v>
                </c:pt>
                <c:pt idx="794">
                  <c:v>65.619873309999889</c:v>
                </c:pt>
                <c:pt idx="795">
                  <c:v>66.861546379999979</c:v>
                </c:pt>
                <c:pt idx="796">
                  <c:v>67.956464869999991</c:v>
                </c:pt>
                <c:pt idx="797">
                  <c:v>67.849466300000032</c:v>
                </c:pt>
                <c:pt idx="798">
                  <c:v>67.436327909999974</c:v>
                </c:pt>
                <c:pt idx="799">
                  <c:v>67.721174410000017</c:v>
                </c:pt>
                <c:pt idx="800">
                  <c:v>68.261640500000027</c:v>
                </c:pt>
                <c:pt idx="801">
                  <c:v>68.129922829999799</c:v>
                </c:pt>
                <c:pt idx="802">
                  <c:v>68.780949740000025</c:v>
                </c:pt>
                <c:pt idx="803">
                  <c:v>68.591579980000176</c:v>
                </c:pt>
                <c:pt idx="804">
                  <c:v>67.468651979999976</c:v>
                </c:pt>
                <c:pt idx="805">
                  <c:v>67.761232540000023</c:v>
                </c:pt>
                <c:pt idx="806">
                  <c:v>68.173040319999743</c:v>
                </c:pt>
                <c:pt idx="807">
                  <c:v>67.670531759999847</c:v>
                </c:pt>
                <c:pt idx="808">
                  <c:v>67.67424425999998</c:v>
                </c:pt>
                <c:pt idx="809">
                  <c:v>68.028057569999959</c:v>
                </c:pt>
                <c:pt idx="810">
                  <c:v>68.223708280000054</c:v>
                </c:pt>
                <c:pt idx="811">
                  <c:v>67.6322985999998</c:v>
                </c:pt>
                <c:pt idx="812">
                  <c:v>67.766527740000157</c:v>
                </c:pt>
                <c:pt idx="813">
                  <c:v>68.434235579999992</c:v>
                </c:pt>
                <c:pt idx="814">
                  <c:v>68.245920380000186</c:v>
                </c:pt>
                <c:pt idx="815">
                  <c:v>68.561659100000142</c:v>
                </c:pt>
                <c:pt idx="816">
                  <c:v>69.269173220000027</c:v>
                </c:pt>
                <c:pt idx="817">
                  <c:v>69.563782519999734</c:v>
                </c:pt>
                <c:pt idx="818">
                  <c:v>66.815244290000024</c:v>
                </c:pt>
                <c:pt idx="819">
                  <c:v>68.665619140000032</c:v>
                </c:pt>
                <c:pt idx="820">
                  <c:v>65.705909050000002</c:v>
                </c:pt>
                <c:pt idx="821">
                  <c:v>64.944393970000249</c:v>
                </c:pt>
                <c:pt idx="822">
                  <c:v>65.258101260000004</c:v>
                </c:pt>
                <c:pt idx="823">
                  <c:v>63.763998870000066</c:v>
                </c:pt>
                <c:pt idx="824">
                  <c:v>63.087152670000002</c:v>
                </c:pt>
                <c:pt idx="825">
                  <c:v>63.898546890000013</c:v>
                </c:pt>
                <c:pt idx="826">
                  <c:v>64.398048509999754</c:v>
                </c:pt>
                <c:pt idx="827">
                  <c:v>62.123094370000011</c:v>
                </c:pt>
                <c:pt idx="828">
                  <c:v>62.236054659999979</c:v>
                </c:pt>
                <c:pt idx="829">
                  <c:v>62.196628070000003</c:v>
                </c:pt>
                <c:pt idx="830">
                  <c:v>61.097591910000013</c:v>
                </c:pt>
                <c:pt idx="831">
                  <c:v>61.166745470000002</c:v>
                </c:pt>
                <c:pt idx="832">
                  <c:v>61.70418355999999</c:v>
                </c:pt>
                <c:pt idx="833">
                  <c:v>61.083376150000007</c:v>
                </c:pt>
                <c:pt idx="834">
                  <c:v>60.637290570000005</c:v>
                </c:pt>
                <c:pt idx="835">
                  <c:v>59.456121353333188</c:v>
                </c:pt>
                <c:pt idx="836">
                  <c:v>61.204572060000011</c:v>
                </c:pt>
                <c:pt idx="837">
                  <c:v>61.054552009999988</c:v>
                </c:pt>
                <c:pt idx="838">
                  <c:v>60.957081069999887</c:v>
                </c:pt>
                <c:pt idx="839">
                  <c:v>59.698268273333305</c:v>
                </c:pt>
                <c:pt idx="840">
                  <c:v>62.170509080000002</c:v>
                </c:pt>
                <c:pt idx="841">
                  <c:v>59.283863430000004</c:v>
                </c:pt>
                <c:pt idx="842">
                  <c:v>59.278584160000001</c:v>
                </c:pt>
                <c:pt idx="843">
                  <c:v>59.275878400000003</c:v>
                </c:pt>
                <c:pt idx="844">
                  <c:v>59.333573950000009</c:v>
                </c:pt>
                <c:pt idx="845">
                  <c:v>59.823943850000006</c:v>
                </c:pt>
                <c:pt idx="846">
                  <c:v>59.459341219999999</c:v>
                </c:pt>
                <c:pt idx="847">
                  <c:v>59.969349840000078</c:v>
                </c:pt>
                <c:pt idx="848">
                  <c:v>59.397249169999995</c:v>
                </c:pt>
                <c:pt idx="849">
                  <c:v>59.078964880000015</c:v>
                </c:pt>
                <c:pt idx="850">
                  <c:v>58.908126570000015</c:v>
                </c:pt>
                <c:pt idx="851">
                  <c:v>43.863536759999981</c:v>
                </c:pt>
                <c:pt idx="852">
                  <c:v>46.236709073333294</c:v>
                </c:pt>
                <c:pt idx="853">
                  <c:v>47.403896673333172</c:v>
                </c:pt>
                <c:pt idx="854">
                  <c:v>47.786891103333232</c:v>
                </c:pt>
                <c:pt idx="855">
                  <c:v>48.198157706666656</c:v>
                </c:pt>
                <c:pt idx="856">
                  <c:v>52.482276479999996</c:v>
                </c:pt>
                <c:pt idx="857">
                  <c:v>51.449214760000004</c:v>
                </c:pt>
                <c:pt idx="858">
                  <c:v>51.704583740000011</c:v>
                </c:pt>
                <c:pt idx="859">
                  <c:v>52.531441883333208</c:v>
                </c:pt>
                <c:pt idx="860">
                  <c:v>52.055551223333346</c:v>
                </c:pt>
                <c:pt idx="861">
                  <c:v>50.755170466666577</c:v>
                </c:pt>
                <c:pt idx="862">
                  <c:v>49.801386016666513</c:v>
                </c:pt>
                <c:pt idx="863">
                  <c:v>52.519489293333194</c:v>
                </c:pt>
                <c:pt idx="864">
                  <c:v>53.153434386666554</c:v>
                </c:pt>
                <c:pt idx="865">
                  <c:v>52.623889893333249</c:v>
                </c:pt>
                <c:pt idx="866">
                  <c:v>52.037529476666471</c:v>
                </c:pt>
                <c:pt idx="867">
                  <c:v>51.17290238000011</c:v>
                </c:pt>
                <c:pt idx="868">
                  <c:v>51.063731370000013</c:v>
                </c:pt>
                <c:pt idx="869">
                  <c:v>50.111000300000001</c:v>
                </c:pt>
                <c:pt idx="870">
                  <c:v>48.895856430000002</c:v>
                </c:pt>
                <c:pt idx="871">
                  <c:v>49.39260727000002</c:v>
                </c:pt>
                <c:pt idx="872">
                  <c:v>49.646854006666523</c:v>
                </c:pt>
                <c:pt idx="873">
                  <c:v>48.676689379999999</c:v>
                </c:pt>
                <c:pt idx="874">
                  <c:v>49.066994756666553</c:v>
                </c:pt>
                <c:pt idx="875">
                  <c:v>49.222372383333401</c:v>
                </c:pt>
                <c:pt idx="876">
                  <c:v>47.926774683333242</c:v>
                </c:pt>
                <c:pt idx="877">
                  <c:v>48.4723887166666</c:v>
                </c:pt>
                <c:pt idx="878">
                  <c:v>48.6487465366666</c:v>
                </c:pt>
                <c:pt idx="879">
                  <c:v>48.269423113333296</c:v>
                </c:pt>
                <c:pt idx="880">
                  <c:v>48.697614416666539</c:v>
                </c:pt>
                <c:pt idx="881">
                  <c:v>48.402378610000063</c:v>
                </c:pt>
                <c:pt idx="882">
                  <c:v>48.275891523333257</c:v>
                </c:pt>
                <c:pt idx="883">
                  <c:v>48.276531700000056</c:v>
                </c:pt>
                <c:pt idx="884">
                  <c:v>47.664825923333304</c:v>
                </c:pt>
                <c:pt idx="885">
                  <c:v>49.401872876666545</c:v>
                </c:pt>
                <c:pt idx="886">
                  <c:v>47.811058636666544</c:v>
                </c:pt>
                <c:pt idx="887">
                  <c:v>48.8998721166666</c:v>
                </c:pt>
                <c:pt idx="888">
                  <c:v>47.901773930000019</c:v>
                </c:pt>
                <c:pt idx="889">
                  <c:v>48.703742720000065</c:v>
                </c:pt>
                <c:pt idx="890">
                  <c:v>48.757272856666553</c:v>
                </c:pt>
                <c:pt idx="891">
                  <c:v>48.6292048966666</c:v>
                </c:pt>
                <c:pt idx="892">
                  <c:v>48.672826723333344</c:v>
                </c:pt>
                <c:pt idx="893">
                  <c:v>48.951842726666492</c:v>
                </c:pt>
                <c:pt idx="894">
                  <c:v>44.020383383333325</c:v>
                </c:pt>
                <c:pt idx="895">
                  <c:v>45.181698839999989</c:v>
                </c:pt>
                <c:pt idx="896">
                  <c:v>44.482277226666568</c:v>
                </c:pt>
                <c:pt idx="897">
                  <c:v>45.204466153333193</c:v>
                </c:pt>
                <c:pt idx="898">
                  <c:v>44.479727016666537</c:v>
                </c:pt>
                <c:pt idx="899">
                  <c:v>44.436736626666644</c:v>
                </c:pt>
                <c:pt idx="900">
                  <c:v>44.489623869999996</c:v>
                </c:pt>
                <c:pt idx="901">
                  <c:v>42.905499126666584</c:v>
                </c:pt>
                <c:pt idx="902">
                  <c:v>43.258727503333219</c:v>
                </c:pt>
                <c:pt idx="903">
                  <c:v>42.970100066666554</c:v>
                </c:pt>
                <c:pt idx="904">
                  <c:v>43.861235869999973</c:v>
                </c:pt>
                <c:pt idx="905">
                  <c:v>42.51194750333314</c:v>
                </c:pt>
                <c:pt idx="906">
                  <c:v>43.182499823333295</c:v>
                </c:pt>
                <c:pt idx="907">
                  <c:v>43.594944796666553</c:v>
                </c:pt>
                <c:pt idx="908">
                  <c:v>42.531073330000012</c:v>
                </c:pt>
                <c:pt idx="909">
                  <c:v>43.509787416666491</c:v>
                </c:pt>
                <c:pt idx="910">
                  <c:v>43.498003500000003</c:v>
                </c:pt>
                <c:pt idx="911">
                  <c:v>42.236207069999985</c:v>
                </c:pt>
                <c:pt idx="912">
                  <c:v>42.375498100000002</c:v>
                </c:pt>
                <c:pt idx="913">
                  <c:v>42.366608400000004</c:v>
                </c:pt>
                <c:pt idx="914">
                  <c:v>41.524370480000002</c:v>
                </c:pt>
                <c:pt idx="915">
                  <c:v>41.214056910000011</c:v>
                </c:pt>
                <c:pt idx="916">
                  <c:v>40.776725490000011</c:v>
                </c:pt>
                <c:pt idx="917">
                  <c:v>42.420336813333336</c:v>
                </c:pt>
                <c:pt idx="918">
                  <c:v>41.852371136666576</c:v>
                </c:pt>
                <c:pt idx="919">
                  <c:v>43.355782186666524</c:v>
                </c:pt>
                <c:pt idx="920">
                  <c:v>41.887887659999841</c:v>
                </c:pt>
                <c:pt idx="921">
                  <c:v>42.190899746666645</c:v>
                </c:pt>
                <c:pt idx="922">
                  <c:v>42.161909743333325</c:v>
                </c:pt>
                <c:pt idx="923">
                  <c:v>43.019887836666477</c:v>
                </c:pt>
                <c:pt idx="924">
                  <c:v>35.728476930000134</c:v>
                </c:pt>
                <c:pt idx="925">
                  <c:v>39.018736210000064</c:v>
                </c:pt>
                <c:pt idx="926">
                  <c:v>39.253719700000019</c:v>
                </c:pt>
                <c:pt idx="927">
                  <c:v>38.974203169999996</c:v>
                </c:pt>
                <c:pt idx="928">
                  <c:v>36.326742469999978</c:v>
                </c:pt>
                <c:pt idx="929">
                  <c:v>36.74418172</c:v>
                </c:pt>
                <c:pt idx="930">
                  <c:v>36.366119680000011</c:v>
                </c:pt>
                <c:pt idx="931">
                  <c:v>37.600839335000011</c:v>
                </c:pt>
                <c:pt idx="932">
                  <c:v>38.878818760000001</c:v>
                </c:pt>
                <c:pt idx="933">
                  <c:v>38.906825829999988</c:v>
                </c:pt>
                <c:pt idx="934">
                  <c:v>38.882269669999921</c:v>
                </c:pt>
                <c:pt idx="935">
                  <c:v>38.905543330000057</c:v>
                </c:pt>
                <c:pt idx="936">
                  <c:v>37.926241940000011</c:v>
                </c:pt>
                <c:pt idx="937">
                  <c:v>37.73801312000009</c:v>
                </c:pt>
                <c:pt idx="938">
                  <c:v>39.241468870000006</c:v>
                </c:pt>
                <c:pt idx="939">
                  <c:v>40.227485810000012</c:v>
                </c:pt>
                <c:pt idx="940">
                  <c:v>40.992404689999979</c:v>
                </c:pt>
                <c:pt idx="941">
                  <c:v>40.641000439999999</c:v>
                </c:pt>
                <c:pt idx="942">
                  <c:v>38.512491649999987</c:v>
                </c:pt>
                <c:pt idx="943">
                  <c:v>39.26849775999996</c:v>
                </c:pt>
                <c:pt idx="944">
                  <c:v>38.490580199999982</c:v>
                </c:pt>
                <c:pt idx="945">
                  <c:v>39.895388589999982</c:v>
                </c:pt>
                <c:pt idx="946">
                  <c:v>40.82778536</c:v>
                </c:pt>
                <c:pt idx="947">
                  <c:v>41.330855270000001</c:v>
                </c:pt>
                <c:pt idx="948">
                  <c:v>38.969097719999979</c:v>
                </c:pt>
                <c:pt idx="949">
                  <c:v>37.399183940000057</c:v>
                </c:pt>
                <c:pt idx="950">
                  <c:v>39.919962790000021</c:v>
                </c:pt>
                <c:pt idx="951">
                  <c:v>39.72999613000011</c:v>
                </c:pt>
                <c:pt idx="952">
                  <c:v>40.359874359999921</c:v>
                </c:pt>
                <c:pt idx="953">
                  <c:v>40.300767259999994</c:v>
                </c:pt>
                <c:pt idx="954">
                  <c:v>40.270390180000057</c:v>
                </c:pt>
                <c:pt idx="955">
                  <c:v>40.13318125</c:v>
                </c:pt>
                <c:pt idx="956">
                  <c:v>39.324753059999992</c:v>
                </c:pt>
                <c:pt idx="957">
                  <c:v>39.380168510000004</c:v>
                </c:pt>
                <c:pt idx="958">
                  <c:v>39.923181140000011</c:v>
                </c:pt>
                <c:pt idx="959">
                  <c:v>39.470950310000013</c:v>
                </c:pt>
                <c:pt idx="960">
                  <c:v>39.153239070000005</c:v>
                </c:pt>
                <c:pt idx="961">
                  <c:v>39.376638549999996</c:v>
                </c:pt>
                <c:pt idx="962">
                  <c:v>39.889963059999914</c:v>
                </c:pt>
                <c:pt idx="963">
                  <c:v>39.888006649999994</c:v>
                </c:pt>
                <c:pt idx="964">
                  <c:v>39.732057690000012</c:v>
                </c:pt>
                <c:pt idx="965">
                  <c:v>38.661094350000006</c:v>
                </c:pt>
                <c:pt idx="966">
                  <c:v>38.621198830000125</c:v>
                </c:pt>
                <c:pt idx="967">
                  <c:v>39.333098679999999</c:v>
                </c:pt>
                <c:pt idx="968">
                  <c:v>34.779320885000011</c:v>
                </c:pt>
                <c:pt idx="969">
                  <c:v>36.992926770000011</c:v>
                </c:pt>
                <c:pt idx="970">
                  <c:v>38.907592170000001</c:v>
                </c:pt>
                <c:pt idx="971">
                  <c:v>39.389249669999927</c:v>
                </c:pt>
                <c:pt idx="972">
                  <c:v>36.777701409999992</c:v>
                </c:pt>
                <c:pt idx="973">
                  <c:v>36.944899169999943</c:v>
                </c:pt>
                <c:pt idx="974">
                  <c:v>37.594602080000001</c:v>
                </c:pt>
                <c:pt idx="975">
                  <c:v>39.258432820000095</c:v>
                </c:pt>
                <c:pt idx="976">
                  <c:v>37.627763280000003</c:v>
                </c:pt>
                <c:pt idx="977">
                  <c:v>38.497967970000005</c:v>
                </c:pt>
                <c:pt idx="978">
                  <c:v>39.150412230000057</c:v>
                </c:pt>
                <c:pt idx="979">
                  <c:v>39.669382340000119</c:v>
                </c:pt>
                <c:pt idx="980">
                  <c:v>39.684929509999996</c:v>
                </c:pt>
                <c:pt idx="981">
                  <c:v>38.224916780000079</c:v>
                </c:pt>
                <c:pt idx="982">
                  <c:v>38.681756140000012</c:v>
                </c:pt>
                <c:pt idx="983">
                  <c:v>38.55145457999992</c:v>
                </c:pt>
                <c:pt idx="984">
                  <c:v>39.377976390000008</c:v>
                </c:pt>
                <c:pt idx="985">
                  <c:v>38.536106740000044</c:v>
                </c:pt>
                <c:pt idx="986">
                  <c:v>36.786246830000003</c:v>
                </c:pt>
                <c:pt idx="987">
                  <c:v>36.152238310000087</c:v>
                </c:pt>
                <c:pt idx="988">
                  <c:v>35.866968870000001</c:v>
                </c:pt>
                <c:pt idx="989">
                  <c:v>35.153182190000017</c:v>
                </c:pt>
                <c:pt idx="990">
                  <c:v>36.527768040000012</c:v>
                </c:pt>
                <c:pt idx="991">
                  <c:v>34.586392515</c:v>
                </c:pt>
                <c:pt idx="992">
                  <c:v>36.504275629999988</c:v>
                </c:pt>
                <c:pt idx="993">
                  <c:v>35.898520010000013</c:v>
                </c:pt>
                <c:pt idx="994">
                  <c:v>35.124222570000008</c:v>
                </c:pt>
                <c:pt idx="995">
                  <c:v>34.955772600000003</c:v>
                </c:pt>
                <c:pt idx="996">
                  <c:v>36.057565659999945</c:v>
                </c:pt>
                <c:pt idx="997">
                  <c:v>35.432214550000005</c:v>
                </c:pt>
                <c:pt idx="998">
                  <c:v>36.081731759999997</c:v>
                </c:pt>
                <c:pt idx="999">
                  <c:v>34.818271394999989</c:v>
                </c:pt>
                <c:pt idx="1000">
                  <c:v>34.572634970000003</c:v>
                </c:pt>
                <c:pt idx="1001">
                  <c:v>35.540394410000005</c:v>
                </c:pt>
                <c:pt idx="1002">
                  <c:v>36.136619120000013</c:v>
                </c:pt>
                <c:pt idx="1003">
                  <c:v>35.424643079999996</c:v>
                </c:pt>
                <c:pt idx="1004">
                  <c:v>35.323006290000002</c:v>
                </c:pt>
                <c:pt idx="1005">
                  <c:v>34.962790330000125</c:v>
                </c:pt>
                <c:pt idx="1006">
                  <c:v>34.534997549999993</c:v>
                </c:pt>
                <c:pt idx="1007">
                  <c:v>34.655096779999987</c:v>
                </c:pt>
                <c:pt idx="1008">
                  <c:v>34.111213030000002</c:v>
                </c:pt>
                <c:pt idx="1009">
                  <c:v>33.36549598500001</c:v>
                </c:pt>
                <c:pt idx="1010">
                  <c:v>35.695232930000181</c:v>
                </c:pt>
                <c:pt idx="1011">
                  <c:v>37.944096940000001</c:v>
                </c:pt>
                <c:pt idx="1012">
                  <c:v>37.418450686666553</c:v>
                </c:pt>
                <c:pt idx="1013">
                  <c:v>38.498456890000071</c:v>
                </c:pt>
                <c:pt idx="1014">
                  <c:v>38.610211373333271</c:v>
                </c:pt>
                <c:pt idx="1015">
                  <c:v>40.157100540000016</c:v>
                </c:pt>
                <c:pt idx="1016">
                  <c:v>40.305360456666513</c:v>
                </c:pt>
                <c:pt idx="1017">
                  <c:v>37.878223319999989</c:v>
                </c:pt>
                <c:pt idx="1018">
                  <c:v>41.998921433333294</c:v>
                </c:pt>
                <c:pt idx="1019">
                  <c:v>41.698730050000087</c:v>
                </c:pt>
                <c:pt idx="1020">
                  <c:v>38.419442449999998</c:v>
                </c:pt>
                <c:pt idx="1021">
                  <c:v>41.430518860000056</c:v>
                </c:pt>
                <c:pt idx="1022">
                  <c:v>40.393791353333235</c:v>
                </c:pt>
                <c:pt idx="1023">
                  <c:v>40.763045573333294</c:v>
                </c:pt>
                <c:pt idx="1024">
                  <c:v>42.648974566666567</c:v>
                </c:pt>
                <c:pt idx="1025">
                  <c:v>41.408386833333296</c:v>
                </c:pt>
                <c:pt idx="1026">
                  <c:v>41.219283013333218</c:v>
                </c:pt>
                <c:pt idx="1027">
                  <c:v>41.347442413333162</c:v>
                </c:pt>
                <c:pt idx="1028">
                  <c:v>39.715524719999983</c:v>
                </c:pt>
                <c:pt idx="1029">
                  <c:v>39.65052167999999</c:v>
                </c:pt>
                <c:pt idx="1030">
                  <c:v>39.03915784000008</c:v>
                </c:pt>
                <c:pt idx="1031">
                  <c:v>39.37533833666668</c:v>
                </c:pt>
                <c:pt idx="1032">
                  <c:v>39.108552320000129</c:v>
                </c:pt>
                <c:pt idx="1033">
                  <c:v>39.220910603333337</c:v>
                </c:pt>
                <c:pt idx="1034">
                  <c:v>37.033962840000058</c:v>
                </c:pt>
                <c:pt idx="1035">
                  <c:v>36.718932090000095</c:v>
                </c:pt>
                <c:pt idx="1036">
                  <c:v>38.064145860000032</c:v>
                </c:pt>
                <c:pt idx="1037">
                  <c:v>36.778206280000013</c:v>
                </c:pt>
                <c:pt idx="1038">
                  <c:v>38.239531440000057</c:v>
                </c:pt>
                <c:pt idx="1039">
                  <c:v>36.960992743333321</c:v>
                </c:pt>
                <c:pt idx="1040">
                  <c:v>39.217636003333233</c:v>
                </c:pt>
                <c:pt idx="1041">
                  <c:v>38.977382316666585</c:v>
                </c:pt>
                <c:pt idx="1042">
                  <c:v>38.2031077966666</c:v>
                </c:pt>
                <c:pt idx="1043">
                  <c:v>39.771460453333162</c:v>
                </c:pt>
                <c:pt idx="1044">
                  <c:v>39.818421786666526</c:v>
                </c:pt>
                <c:pt idx="1045">
                  <c:v>37.798943396666679</c:v>
                </c:pt>
                <c:pt idx="1046">
                  <c:v>36.593503923333337</c:v>
                </c:pt>
                <c:pt idx="1047">
                  <c:v>31.421086739999989</c:v>
                </c:pt>
                <c:pt idx="1048">
                  <c:v>32.751800736666553</c:v>
                </c:pt>
                <c:pt idx="1049">
                  <c:v>32.272635016666655</c:v>
                </c:pt>
                <c:pt idx="1050">
                  <c:v>30.646676446666667</c:v>
                </c:pt>
                <c:pt idx="1051">
                  <c:v>30.183380736666656</c:v>
                </c:pt>
                <c:pt idx="1052">
                  <c:v>30.446672999999937</c:v>
                </c:pt>
                <c:pt idx="1053">
                  <c:v>29.968864653333288</c:v>
                </c:pt>
                <c:pt idx="1054">
                  <c:v>32.49053529333333</c:v>
                </c:pt>
                <c:pt idx="1055">
                  <c:v>32.284545943333349</c:v>
                </c:pt>
                <c:pt idx="1056">
                  <c:v>29.916983083333296</c:v>
                </c:pt>
                <c:pt idx="1057">
                  <c:v>29.438689126666667</c:v>
                </c:pt>
                <c:pt idx="1058">
                  <c:v>46.826811850000006</c:v>
                </c:pt>
                <c:pt idx="1059">
                  <c:v>40.492955850000087</c:v>
                </c:pt>
                <c:pt idx="1060">
                  <c:v>45.283630580000008</c:v>
                </c:pt>
                <c:pt idx="1061">
                  <c:v>49.122567220000079</c:v>
                </c:pt>
                <c:pt idx="1062">
                  <c:v>50.590930523333341</c:v>
                </c:pt>
                <c:pt idx="1063">
                  <c:v>50.733487740000015</c:v>
                </c:pt>
                <c:pt idx="1064">
                  <c:v>51.665588706666654</c:v>
                </c:pt>
                <c:pt idx="1065">
                  <c:v>50.003033633333295</c:v>
                </c:pt>
                <c:pt idx="1066">
                  <c:v>48.130670303333346</c:v>
                </c:pt>
                <c:pt idx="1067">
                  <c:v>39.05813839000011</c:v>
                </c:pt>
                <c:pt idx="1068">
                  <c:v>40.038231483333242</c:v>
                </c:pt>
                <c:pt idx="1069">
                  <c:v>40.961207006666477</c:v>
                </c:pt>
                <c:pt idx="1070">
                  <c:v>51.371281039999936</c:v>
                </c:pt>
                <c:pt idx="1071">
                  <c:v>47.760419230000089</c:v>
                </c:pt>
                <c:pt idx="1072">
                  <c:v>47.495779340000112</c:v>
                </c:pt>
                <c:pt idx="1073">
                  <c:v>37.767866076666515</c:v>
                </c:pt>
                <c:pt idx="1074">
                  <c:v>37.438076120000012</c:v>
                </c:pt>
                <c:pt idx="1075">
                  <c:v>36.867625506249944</c:v>
                </c:pt>
                <c:pt idx="1076">
                  <c:v>32.845449044999995</c:v>
                </c:pt>
                <c:pt idx="1077">
                  <c:v>40.235852555000001</c:v>
                </c:pt>
                <c:pt idx="1078">
                  <c:v>34.093618565</c:v>
                </c:pt>
                <c:pt idx="1079">
                  <c:v>33.834220964999993</c:v>
                </c:pt>
                <c:pt idx="1080">
                  <c:v>32.647467854999974</c:v>
                </c:pt>
                <c:pt idx="1081">
                  <c:v>32.622979020000095</c:v>
                </c:pt>
                <c:pt idx="1082">
                  <c:v>33.320557975</c:v>
                </c:pt>
                <c:pt idx="1083">
                  <c:v>34.136079765312374</c:v>
                </c:pt>
                <c:pt idx="1084">
                  <c:v>34.686628385000006</c:v>
                </c:pt>
                <c:pt idx="1085">
                  <c:v>35.344693074999974</c:v>
                </c:pt>
                <c:pt idx="1086">
                  <c:v>34.261843237500003</c:v>
                </c:pt>
                <c:pt idx="1087">
                  <c:v>35.161077392499983</c:v>
                </c:pt>
                <c:pt idx="1088">
                  <c:v>35.017348545000004</c:v>
                </c:pt>
                <c:pt idx="1089">
                  <c:v>35.046279990000009</c:v>
                </c:pt>
                <c:pt idx="1090">
                  <c:v>34.672405355000002</c:v>
                </c:pt>
                <c:pt idx="1091">
                  <c:v>34.905028179843747</c:v>
                </c:pt>
                <c:pt idx="1092">
                  <c:v>34.772843860000002</c:v>
                </c:pt>
                <c:pt idx="1093">
                  <c:v>35.224278310000088</c:v>
                </c:pt>
                <c:pt idx="1094">
                  <c:v>34.972413937500079</c:v>
                </c:pt>
                <c:pt idx="1095">
                  <c:v>35.427267159999936</c:v>
                </c:pt>
                <c:pt idx="1096">
                  <c:v>35.677460792499993</c:v>
                </c:pt>
                <c:pt idx="1097">
                  <c:v>35.344145330000003</c:v>
                </c:pt>
                <c:pt idx="1098">
                  <c:v>35.358581699999974</c:v>
                </c:pt>
                <c:pt idx="1099">
                  <c:v>35.651027462499897</c:v>
                </c:pt>
                <c:pt idx="1100">
                  <c:v>36.02544675</c:v>
                </c:pt>
                <c:pt idx="1101">
                  <c:v>36.086608689999984</c:v>
                </c:pt>
                <c:pt idx="1102">
                  <c:v>36.305110750000011</c:v>
                </c:pt>
                <c:pt idx="1103">
                  <c:v>35.940178487500006</c:v>
                </c:pt>
                <c:pt idx="1104">
                  <c:v>35.43312994000005</c:v>
                </c:pt>
                <c:pt idx="1105">
                  <c:v>35.354321664999944</c:v>
                </c:pt>
                <c:pt idx="1106">
                  <c:v>36.021798692656255</c:v>
                </c:pt>
                <c:pt idx="1107">
                  <c:v>35.430959120000011</c:v>
                </c:pt>
                <c:pt idx="1108">
                  <c:v>35.769382620000087</c:v>
                </c:pt>
                <c:pt idx="1109">
                  <c:v>35.995946770000003</c:v>
                </c:pt>
                <c:pt idx="1110">
                  <c:v>35.591850199999989</c:v>
                </c:pt>
                <c:pt idx="1111">
                  <c:v>35.749003840000064</c:v>
                </c:pt>
                <c:pt idx="1112">
                  <c:v>36.596870760000016</c:v>
                </c:pt>
                <c:pt idx="1113">
                  <c:v>36.313599049999993</c:v>
                </c:pt>
                <c:pt idx="1114">
                  <c:v>35.756272740000085</c:v>
                </c:pt>
                <c:pt idx="1115">
                  <c:v>36.815553220000012</c:v>
                </c:pt>
                <c:pt idx="1116">
                  <c:v>35.791830480000002</c:v>
                </c:pt>
                <c:pt idx="1117">
                  <c:v>39.787284619999994</c:v>
                </c:pt>
                <c:pt idx="1118">
                  <c:v>36.811179629999991</c:v>
                </c:pt>
                <c:pt idx="1119">
                  <c:v>36.527684609999994</c:v>
                </c:pt>
                <c:pt idx="1120">
                  <c:v>36.79951014000018</c:v>
                </c:pt>
                <c:pt idx="1121">
                  <c:v>36.075750630000087</c:v>
                </c:pt>
                <c:pt idx="1122">
                  <c:v>35.752339290000087</c:v>
                </c:pt>
                <c:pt idx="1123">
                  <c:v>36.351329529999994</c:v>
                </c:pt>
                <c:pt idx="1124">
                  <c:v>37.590430860000012</c:v>
                </c:pt>
                <c:pt idx="1125">
                  <c:v>36.381107969999974</c:v>
                </c:pt>
                <c:pt idx="1126">
                  <c:v>37.585307300000011</c:v>
                </c:pt>
                <c:pt idx="1127">
                  <c:v>37.106465750000005</c:v>
                </c:pt>
                <c:pt idx="1128">
                  <c:v>36.624391559999978</c:v>
                </c:pt>
                <c:pt idx="1129">
                  <c:v>37.570800370000001</c:v>
                </c:pt>
                <c:pt idx="1130">
                  <c:v>37.062352810000149</c:v>
                </c:pt>
                <c:pt idx="1131">
                  <c:v>37.906666769999994</c:v>
                </c:pt>
                <c:pt idx="1132">
                  <c:v>37.603642289999989</c:v>
                </c:pt>
                <c:pt idx="1133">
                  <c:v>37.504263200000004</c:v>
                </c:pt>
                <c:pt idx="1134">
                  <c:v>37.52451561000008</c:v>
                </c:pt>
                <c:pt idx="1135">
                  <c:v>37.572581850000006</c:v>
                </c:pt>
                <c:pt idx="1136">
                  <c:v>37.511568809999986</c:v>
                </c:pt>
                <c:pt idx="1137">
                  <c:v>36.810810330000002</c:v>
                </c:pt>
                <c:pt idx="1138">
                  <c:v>36.875265420000005</c:v>
                </c:pt>
                <c:pt idx="1139">
                  <c:v>38.433446369999999</c:v>
                </c:pt>
                <c:pt idx="1140">
                  <c:v>38.307522820000017</c:v>
                </c:pt>
                <c:pt idx="1141">
                  <c:v>37.735151270000109</c:v>
                </c:pt>
                <c:pt idx="1142">
                  <c:v>38.097398000000013</c:v>
                </c:pt>
                <c:pt idx="1143">
                  <c:v>39.222510030000166</c:v>
                </c:pt>
                <c:pt idx="1144">
                  <c:v>39.04568978999999</c:v>
                </c:pt>
                <c:pt idx="1145">
                  <c:v>37.57515139000008</c:v>
                </c:pt>
                <c:pt idx="1146">
                  <c:v>37.546791400000025</c:v>
                </c:pt>
                <c:pt idx="1147">
                  <c:v>37.449660479999928</c:v>
                </c:pt>
                <c:pt idx="1148">
                  <c:v>37.37492095999999</c:v>
                </c:pt>
                <c:pt idx="1149">
                  <c:v>36.935748660000009</c:v>
                </c:pt>
                <c:pt idx="1150">
                  <c:v>37.482920420000006</c:v>
                </c:pt>
                <c:pt idx="1151">
                  <c:v>37.553002719999988</c:v>
                </c:pt>
                <c:pt idx="1152">
                  <c:v>37.278590910000119</c:v>
                </c:pt>
                <c:pt idx="1153">
                  <c:v>36.461993589999992</c:v>
                </c:pt>
                <c:pt idx="1154">
                  <c:v>37.083829359999974</c:v>
                </c:pt>
                <c:pt idx="1155">
                  <c:v>36.924577000000014</c:v>
                </c:pt>
                <c:pt idx="1156">
                  <c:v>37.211668830000008</c:v>
                </c:pt>
                <c:pt idx="1157">
                  <c:v>37.291274830000013</c:v>
                </c:pt>
                <c:pt idx="1158">
                  <c:v>37.409231550000001</c:v>
                </c:pt>
                <c:pt idx="1159">
                  <c:v>37.572672990000108</c:v>
                </c:pt>
                <c:pt idx="1160">
                  <c:v>37.419023589999995</c:v>
                </c:pt>
                <c:pt idx="1161">
                  <c:v>33.228545905000118</c:v>
                </c:pt>
                <c:pt idx="1162">
                  <c:v>33.410815020000001</c:v>
                </c:pt>
                <c:pt idx="1163">
                  <c:v>34.122100940000145</c:v>
                </c:pt>
                <c:pt idx="1164">
                  <c:v>33.619700895000008</c:v>
                </c:pt>
                <c:pt idx="1165">
                  <c:v>33.959045759999995</c:v>
                </c:pt>
                <c:pt idx="1166">
                  <c:v>33.744573848125121</c:v>
                </c:pt>
                <c:pt idx="1167">
                  <c:v>33.956664349999997</c:v>
                </c:pt>
                <c:pt idx="1168">
                  <c:v>34.356562149999995</c:v>
                </c:pt>
                <c:pt idx="1169">
                  <c:v>34.27232350500001</c:v>
                </c:pt>
                <c:pt idx="1170">
                  <c:v>34.762552435625096</c:v>
                </c:pt>
                <c:pt idx="1171">
                  <c:v>34.757662282656177</c:v>
                </c:pt>
                <c:pt idx="1172">
                  <c:v>34.471058987656178</c:v>
                </c:pt>
                <c:pt idx="1173">
                  <c:v>33.955256494999993</c:v>
                </c:pt>
                <c:pt idx="1174">
                  <c:v>35.899807040624999</c:v>
                </c:pt>
                <c:pt idx="1175">
                  <c:v>35.491058740000085</c:v>
                </c:pt>
                <c:pt idx="1176">
                  <c:v>36.501784572499922</c:v>
                </c:pt>
                <c:pt idx="1177">
                  <c:v>36.854547229999994</c:v>
                </c:pt>
                <c:pt idx="1178">
                  <c:v>38.144236779999979</c:v>
                </c:pt>
                <c:pt idx="1179">
                  <c:v>37.076147340000013</c:v>
                </c:pt>
                <c:pt idx="1180">
                  <c:v>36.620656372500065</c:v>
                </c:pt>
                <c:pt idx="1181">
                  <c:v>36.370644469999867</c:v>
                </c:pt>
                <c:pt idx="1182">
                  <c:v>35.909347524999994</c:v>
                </c:pt>
                <c:pt idx="1183">
                  <c:v>34.97220143749999</c:v>
                </c:pt>
                <c:pt idx="1184">
                  <c:v>36.071773679999986</c:v>
                </c:pt>
                <c:pt idx="1185">
                  <c:v>36.728005890000126</c:v>
                </c:pt>
                <c:pt idx="1186">
                  <c:v>36.831222780000004</c:v>
                </c:pt>
                <c:pt idx="1187">
                  <c:v>37.649454770000006</c:v>
                </c:pt>
                <c:pt idx="1188">
                  <c:v>36.752176870000071</c:v>
                </c:pt>
                <c:pt idx="1189">
                  <c:v>35.988405549999989</c:v>
                </c:pt>
                <c:pt idx="1190">
                  <c:v>35.912657282499993</c:v>
                </c:pt>
                <c:pt idx="1191">
                  <c:v>34.909844296874986</c:v>
                </c:pt>
                <c:pt idx="1192">
                  <c:v>36.150895112500002</c:v>
                </c:pt>
                <c:pt idx="1193">
                  <c:v>35.438213530000013</c:v>
                </c:pt>
                <c:pt idx="1194">
                  <c:v>35.555374484999994</c:v>
                </c:pt>
                <c:pt idx="1195">
                  <c:v>35.730545490000011</c:v>
                </c:pt>
                <c:pt idx="1196">
                  <c:v>36.004693479999929</c:v>
                </c:pt>
                <c:pt idx="1197">
                  <c:v>35.910580089999996</c:v>
                </c:pt>
                <c:pt idx="1198">
                  <c:v>36.517611769999995</c:v>
                </c:pt>
                <c:pt idx="1199">
                  <c:v>35.249115570000058</c:v>
                </c:pt>
                <c:pt idx="1200">
                  <c:v>36.08450639500002</c:v>
                </c:pt>
                <c:pt idx="1201">
                  <c:v>37.509857659999994</c:v>
                </c:pt>
                <c:pt idx="1202">
                  <c:v>35.953260320000005</c:v>
                </c:pt>
                <c:pt idx="1203">
                  <c:v>36.072870950000009</c:v>
                </c:pt>
                <c:pt idx="1204">
                  <c:v>36.924408780000029</c:v>
                </c:pt>
                <c:pt idx="1205">
                  <c:v>36.804815659999974</c:v>
                </c:pt>
                <c:pt idx="1206">
                  <c:v>36.249109120000099</c:v>
                </c:pt>
                <c:pt idx="1207">
                  <c:v>37.026900350000012</c:v>
                </c:pt>
                <c:pt idx="1208">
                  <c:v>36.33302834500001</c:v>
                </c:pt>
                <c:pt idx="1209">
                  <c:v>34.697526920000058</c:v>
                </c:pt>
                <c:pt idx="1210">
                  <c:v>36.364096684999993</c:v>
                </c:pt>
                <c:pt idx="1211">
                  <c:v>36.088423290000001</c:v>
                </c:pt>
                <c:pt idx="1212">
                  <c:v>34.463427434999993</c:v>
                </c:pt>
                <c:pt idx="1213">
                  <c:v>34.656934799999988</c:v>
                </c:pt>
                <c:pt idx="1214">
                  <c:v>34.976071305000005</c:v>
                </c:pt>
                <c:pt idx="1215">
                  <c:v>36.108777905000011</c:v>
                </c:pt>
                <c:pt idx="1216">
                  <c:v>37.229050470000011</c:v>
                </c:pt>
                <c:pt idx="1217">
                  <c:v>36.308180400000005</c:v>
                </c:pt>
                <c:pt idx="1218">
                  <c:v>33.483115140000081</c:v>
                </c:pt>
                <c:pt idx="1219">
                  <c:v>35.232946850000012</c:v>
                </c:pt>
                <c:pt idx="1220">
                  <c:v>35.590863474999985</c:v>
                </c:pt>
                <c:pt idx="1221">
                  <c:v>35.559921845000005</c:v>
                </c:pt>
                <c:pt idx="1222">
                  <c:v>38.414497434999944</c:v>
                </c:pt>
                <c:pt idx="1223">
                  <c:v>37.979468895000004</c:v>
                </c:pt>
                <c:pt idx="1224">
                  <c:v>30.549111469999996</c:v>
                </c:pt>
                <c:pt idx="1225">
                  <c:v>36.212627910000002</c:v>
                </c:pt>
                <c:pt idx="1226">
                  <c:v>35.687674240000014</c:v>
                </c:pt>
                <c:pt idx="1227">
                  <c:v>35.253705165000007</c:v>
                </c:pt>
                <c:pt idx="1228">
                  <c:v>35.379038099999988</c:v>
                </c:pt>
                <c:pt idx="1229">
                  <c:v>35.405466210000021</c:v>
                </c:pt>
                <c:pt idx="1230">
                  <c:v>35.355722270000001</c:v>
                </c:pt>
                <c:pt idx="1231">
                  <c:v>35.884824589999887</c:v>
                </c:pt>
                <c:pt idx="1232">
                  <c:v>35.053000220000008</c:v>
                </c:pt>
                <c:pt idx="1233">
                  <c:v>35.697473155000004</c:v>
                </c:pt>
                <c:pt idx="1234">
                  <c:v>38.288899393333345</c:v>
                </c:pt>
                <c:pt idx="1235">
                  <c:v>33.44788492499999</c:v>
                </c:pt>
                <c:pt idx="1236">
                  <c:v>32.725867790000002</c:v>
                </c:pt>
                <c:pt idx="1237">
                  <c:v>46.100354029999963</c:v>
                </c:pt>
                <c:pt idx="1238">
                  <c:v>35.344214579999914</c:v>
                </c:pt>
                <c:pt idx="1239">
                  <c:v>35.053796360000007</c:v>
                </c:pt>
                <c:pt idx="1240">
                  <c:v>35.511661669999889</c:v>
                </c:pt>
                <c:pt idx="1241">
                  <c:v>35.107043030000021</c:v>
                </c:pt>
                <c:pt idx="1242">
                  <c:v>35.202729850000011</c:v>
                </c:pt>
                <c:pt idx="1243">
                  <c:v>37.089690379999986</c:v>
                </c:pt>
                <c:pt idx="1244">
                  <c:v>37.048780079999993</c:v>
                </c:pt>
                <c:pt idx="1245">
                  <c:v>36.035668520000002</c:v>
                </c:pt>
                <c:pt idx="1246">
                  <c:v>38.12955091000012</c:v>
                </c:pt>
                <c:pt idx="1247">
                  <c:v>37.54771205000003</c:v>
                </c:pt>
                <c:pt idx="1248">
                  <c:v>37.316279846666546</c:v>
                </c:pt>
                <c:pt idx="1249">
                  <c:v>34.424389318333326</c:v>
                </c:pt>
                <c:pt idx="1250">
                  <c:v>34.282018673333326</c:v>
                </c:pt>
                <c:pt idx="1251">
                  <c:v>35.372627439999974</c:v>
                </c:pt>
                <c:pt idx="1252">
                  <c:v>35.900935030000063</c:v>
                </c:pt>
                <c:pt idx="1253">
                  <c:v>37.266727210000013</c:v>
                </c:pt>
                <c:pt idx="1254">
                  <c:v>37.210189000000007</c:v>
                </c:pt>
                <c:pt idx="1255">
                  <c:v>41.748177080000012</c:v>
                </c:pt>
                <c:pt idx="1256">
                  <c:v>36.790374240000112</c:v>
                </c:pt>
                <c:pt idx="1257">
                  <c:v>37.358068529999997</c:v>
                </c:pt>
                <c:pt idx="1258">
                  <c:v>47.080360540000001</c:v>
                </c:pt>
                <c:pt idx="1259">
                  <c:v>48.687942679999999</c:v>
                </c:pt>
                <c:pt idx="1260">
                  <c:v>47.031423013333225</c:v>
                </c:pt>
                <c:pt idx="1261">
                  <c:v>44.261282236666645</c:v>
                </c:pt>
                <c:pt idx="1262">
                  <c:v>47.171031500000005</c:v>
                </c:pt>
                <c:pt idx="1263">
                  <c:v>42.551076109999997</c:v>
                </c:pt>
                <c:pt idx="1264">
                  <c:v>50.330901609999991</c:v>
                </c:pt>
                <c:pt idx="1265">
                  <c:v>50.226534760000078</c:v>
                </c:pt>
                <c:pt idx="1266">
                  <c:v>49.645412900000117</c:v>
                </c:pt>
                <c:pt idx="1267">
                  <c:v>52.879051719999985</c:v>
                </c:pt>
                <c:pt idx="1268">
                  <c:v>52.147070493333203</c:v>
                </c:pt>
                <c:pt idx="1269">
                  <c:v>54.007218600000002</c:v>
                </c:pt>
                <c:pt idx="1270">
                  <c:v>53.669396160000012</c:v>
                </c:pt>
                <c:pt idx="1271">
                  <c:v>54.064953820000063</c:v>
                </c:pt>
                <c:pt idx="1272">
                  <c:v>53.635650226666648</c:v>
                </c:pt>
                <c:pt idx="1273">
                  <c:v>53.845396879999981</c:v>
                </c:pt>
                <c:pt idx="1274">
                  <c:v>53.680231790000008</c:v>
                </c:pt>
                <c:pt idx="1275">
                  <c:v>54.101165400000006</c:v>
                </c:pt>
                <c:pt idx="1276">
                  <c:v>54.919811639999978</c:v>
                </c:pt>
                <c:pt idx="1277">
                  <c:v>55.780677950000005</c:v>
                </c:pt>
                <c:pt idx="1278">
                  <c:v>54.357822869999914</c:v>
                </c:pt>
                <c:pt idx="1279">
                  <c:v>40.48928655999989</c:v>
                </c:pt>
                <c:pt idx="1280">
                  <c:v>39.926966150000005</c:v>
                </c:pt>
                <c:pt idx="1281">
                  <c:v>45.248975960000095</c:v>
                </c:pt>
                <c:pt idx="1282">
                  <c:v>46.905237103333263</c:v>
                </c:pt>
                <c:pt idx="1283">
                  <c:v>47.909749189999985</c:v>
                </c:pt>
                <c:pt idx="1284">
                  <c:v>52.410226989999977</c:v>
                </c:pt>
                <c:pt idx="1285">
                  <c:v>50.605131126666656</c:v>
                </c:pt>
                <c:pt idx="1286">
                  <c:v>50.504049569999907</c:v>
                </c:pt>
                <c:pt idx="1287">
                  <c:v>50.745791710000013</c:v>
                </c:pt>
                <c:pt idx="1288">
                  <c:v>49.75670744</c:v>
                </c:pt>
                <c:pt idx="1289">
                  <c:v>52.581808329999987</c:v>
                </c:pt>
                <c:pt idx="1290">
                  <c:v>52.332838756666582</c:v>
                </c:pt>
                <c:pt idx="1291">
                  <c:v>52.347827427999874</c:v>
                </c:pt>
                <c:pt idx="1292">
                  <c:v>52.422710891333331</c:v>
                </c:pt>
                <c:pt idx="1293">
                  <c:v>52.768603390000095</c:v>
                </c:pt>
                <c:pt idx="1294">
                  <c:v>52.704551780000003</c:v>
                </c:pt>
                <c:pt idx="1295">
                  <c:v>53.339180708000008</c:v>
                </c:pt>
                <c:pt idx="1296">
                  <c:v>53.835104888000011</c:v>
                </c:pt>
                <c:pt idx="1297">
                  <c:v>54.17818985000001</c:v>
                </c:pt>
                <c:pt idx="1298">
                  <c:v>52.566510166666674</c:v>
                </c:pt>
                <c:pt idx="1299">
                  <c:v>52.636605820000071</c:v>
                </c:pt>
                <c:pt idx="1300">
                  <c:v>52.722209838333313</c:v>
                </c:pt>
                <c:pt idx="1301">
                  <c:v>52.018744728333296</c:v>
                </c:pt>
                <c:pt idx="1302">
                  <c:v>52.380339708333324</c:v>
                </c:pt>
                <c:pt idx="1303">
                  <c:v>52.306403809999999</c:v>
                </c:pt>
                <c:pt idx="1304">
                  <c:v>52.166617770000002</c:v>
                </c:pt>
                <c:pt idx="1305">
                  <c:v>52.306477169999994</c:v>
                </c:pt>
                <c:pt idx="1306">
                  <c:v>52.431016219999989</c:v>
                </c:pt>
                <c:pt idx="1307">
                  <c:v>52.367492540000001</c:v>
                </c:pt>
                <c:pt idx="1308">
                  <c:v>52.061285950000006</c:v>
                </c:pt>
                <c:pt idx="1309">
                  <c:v>52.605031880000013</c:v>
                </c:pt>
                <c:pt idx="1310">
                  <c:v>52.538043130000013</c:v>
                </c:pt>
                <c:pt idx="1311">
                  <c:v>52.898741840000064</c:v>
                </c:pt>
                <c:pt idx="1312">
                  <c:v>52.589233689999993</c:v>
                </c:pt>
                <c:pt idx="1313">
                  <c:v>53.548051360000009</c:v>
                </c:pt>
                <c:pt idx="1314">
                  <c:v>53.654704789999975</c:v>
                </c:pt>
                <c:pt idx="1315">
                  <c:v>53.234552500000049</c:v>
                </c:pt>
                <c:pt idx="1316">
                  <c:v>53.881503379999991</c:v>
                </c:pt>
                <c:pt idx="1317">
                  <c:v>55.294648799999983</c:v>
                </c:pt>
                <c:pt idx="1318">
                  <c:v>55.141616599999985</c:v>
                </c:pt>
                <c:pt idx="1319">
                  <c:v>55.602690890000012</c:v>
                </c:pt>
                <c:pt idx="1320">
                  <c:v>56.766490870000013</c:v>
                </c:pt>
                <c:pt idx="1321">
                  <c:v>56.271981593333187</c:v>
                </c:pt>
                <c:pt idx="1322">
                  <c:v>55.969054063333225</c:v>
                </c:pt>
                <c:pt idx="1323">
                  <c:v>56.443812210000011</c:v>
                </c:pt>
                <c:pt idx="1324">
                  <c:v>55.806994483333163</c:v>
                </c:pt>
                <c:pt idx="1325">
                  <c:v>56.761587016666525</c:v>
                </c:pt>
                <c:pt idx="1326">
                  <c:v>57.379241883333201</c:v>
                </c:pt>
                <c:pt idx="1327">
                  <c:v>58.500293280000001</c:v>
                </c:pt>
                <c:pt idx="1328">
                  <c:v>58.066811340000072</c:v>
                </c:pt>
                <c:pt idx="1329">
                  <c:v>58.598957409999983</c:v>
                </c:pt>
                <c:pt idx="1330">
                  <c:v>58.577102380000063</c:v>
                </c:pt>
                <c:pt idx="1331">
                  <c:v>58.899609720000008</c:v>
                </c:pt>
                <c:pt idx="1332">
                  <c:v>58.623242520000012</c:v>
                </c:pt>
                <c:pt idx="1333">
                  <c:v>58.681914083333204</c:v>
                </c:pt>
                <c:pt idx="1334">
                  <c:v>59.768656900000096</c:v>
                </c:pt>
                <c:pt idx="1335">
                  <c:v>60.437635960000009</c:v>
                </c:pt>
                <c:pt idx="1336">
                  <c:v>59.99070289000008</c:v>
                </c:pt>
                <c:pt idx="1337">
                  <c:v>60.459244359999907</c:v>
                </c:pt>
                <c:pt idx="1338">
                  <c:v>61.550192530000011</c:v>
                </c:pt>
                <c:pt idx="1339">
                  <c:v>61.283513420000013</c:v>
                </c:pt>
                <c:pt idx="1340">
                  <c:v>58.421265059999996</c:v>
                </c:pt>
                <c:pt idx="1341">
                  <c:v>59.770029190000031</c:v>
                </c:pt>
                <c:pt idx="1342">
                  <c:v>62.418393360000017</c:v>
                </c:pt>
                <c:pt idx="1343">
                  <c:v>49.630705106666646</c:v>
                </c:pt>
                <c:pt idx="1344">
                  <c:v>49.926435393333342</c:v>
                </c:pt>
                <c:pt idx="1345">
                  <c:v>50.823327883333263</c:v>
                </c:pt>
                <c:pt idx="1346">
                  <c:v>48.711261326666538</c:v>
                </c:pt>
                <c:pt idx="1347">
                  <c:v>50.937961039999998</c:v>
                </c:pt>
                <c:pt idx="1348">
                  <c:v>52.168121170000013</c:v>
                </c:pt>
                <c:pt idx="1349">
                  <c:v>52.79209086000008</c:v>
                </c:pt>
                <c:pt idx="1350">
                  <c:v>51.339140476666522</c:v>
                </c:pt>
                <c:pt idx="1351">
                  <c:v>51.926924673333218</c:v>
                </c:pt>
                <c:pt idx="1352">
                  <c:v>51.431663896666507</c:v>
                </c:pt>
                <c:pt idx="1353">
                  <c:v>51.86800075</c:v>
                </c:pt>
                <c:pt idx="1354">
                  <c:v>53.578387850000006</c:v>
                </c:pt>
                <c:pt idx="1355">
                  <c:v>52.201527589999984</c:v>
                </c:pt>
                <c:pt idx="1356">
                  <c:v>53.908343290000012</c:v>
                </c:pt>
                <c:pt idx="1357">
                  <c:v>51.591992046666654</c:v>
                </c:pt>
                <c:pt idx="1358">
                  <c:v>52.369646946666577</c:v>
                </c:pt>
                <c:pt idx="1359">
                  <c:v>51.403356306666645</c:v>
                </c:pt>
                <c:pt idx="1360">
                  <c:v>51.908730953333325</c:v>
                </c:pt>
                <c:pt idx="1361">
                  <c:v>51.883280629999945</c:v>
                </c:pt>
                <c:pt idx="1362">
                  <c:v>52.069151640000086</c:v>
                </c:pt>
                <c:pt idx="1363">
                  <c:v>51.217069910000006</c:v>
                </c:pt>
                <c:pt idx="1364">
                  <c:v>54.157716616666541</c:v>
                </c:pt>
                <c:pt idx="1365">
                  <c:v>53.819718513333257</c:v>
                </c:pt>
                <c:pt idx="1366">
                  <c:v>52.288280500000027</c:v>
                </c:pt>
                <c:pt idx="1367">
                  <c:v>43.260856766666571</c:v>
                </c:pt>
                <c:pt idx="1368">
                  <c:v>43.990806770000006</c:v>
                </c:pt>
                <c:pt idx="1369">
                  <c:v>45.309885179999995</c:v>
                </c:pt>
                <c:pt idx="1370">
                  <c:v>46.486971129999993</c:v>
                </c:pt>
                <c:pt idx="1371">
                  <c:v>46.716755180000064</c:v>
                </c:pt>
                <c:pt idx="1372">
                  <c:v>45.960373370000013</c:v>
                </c:pt>
                <c:pt idx="1373">
                  <c:v>47.153330730000071</c:v>
                </c:pt>
                <c:pt idx="1374">
                  <c:v>44.068857160000007</c:v>
                </c:pt>
                <c:pt idx="1375">
                  <c:v>44.294961629999989</c:v>
                </c:pt>
                <c:pt idx="1376">
                  <c:v>44.300297049999998</c:v>
                </c:pt>
                <c:pt idx="1377">
                  <c:v>44.556159670000014</c:v>
                </c:pt>
                <c:pt idx="1378">
                  <c:v>43.218484830000001</c:v>
                </c:pt>
                <c:pt idx="1379">
                  <c:v>43.061058190000011</c:v>
                </c:pt>
                <c:pt idx="1380">
                  <c:v>44.538968240000095</c:v>
                </c:pt>
                <c:pt idx="1381">
                  <c:v>44.366434950000006</c:v>
                </c:pt>
                <c:pt idx="1382">
                  <c:v>44.097110090000058</c:v>
                </c:pt>
                <c:pt idx="1383">
                  <c:v>44.023954030000013</c:v>
                </c:pt>
                <c:pt idx="1384">
                  <c:v>43.870711940000078</c:v>
                </c:pt>
                <c:pt idx="1385">
                  <c:v>43.640012780000013</c:v>
                </c:pt>
                <c:pt idx="1386">
                  <c:v>45.558511020000019</c:v>
                </c:pt>
                <c:pt idx="1387">
                  <c:v>45.829334550000006</c:v>
                </c:pt>
                <c:pt idx="1388">
                  <c:v>46.317256479999905</c:v>
                </c:pt>
                <c:pt idx="1389">
                  <c:v>46.130921910000012</c:v>
                </c:pt>
                <c:pt idx="1390">
                  <c:v>43.435344510000029</c:v>
                </c:pt>
                <c:pt idx="1391">
                  <c:v>51.403150100000012</c:v>
                </c:pt>
                <c:pt idx="1392">
                  <c:v>52.97196165999992</c:v>
                </c:pt>
                <c:pt idx="1393">
                  <c:v>53.401624240000025</c:v>
                </c:pt>
                <c:pt idx="1394">
                  <c:v>45.031687559999874</c:v>
                </c:pt>
                <c:pt idx="1395">
                  <c:v>53.417433970000005</c:v>
                </c:pt>
                <c:pt idx="1396">
                  <c:v>43.306060980000005</c:v>
                </c:pt>
                <c:pt idx="1397">
                  <c:v>44.093319340000157</c:v>
                </c:pt>
                <c:pt idx="1398">
                  <c:v>48.817655729999991</c:v>
                </c:pt>
                <c:pt idx="1399">
                  <c:v>44.462495340000096</c:v>
                </c:pt>
                <c:pt idx="1400">
                  <c:v>45.649997649999982</c:v>
                </c:pt>
                <c:pt idx="1401">
                  <c:v>43.360306850000008</c:v>
                </c:pt>
                <c:pt idx="1402">
                  <c:v>46.321328680000015</c:v>
                </c:pt>
                <c:pt idx="1403">
                  <c:v>45.225941610000064</c:v>
                </c:pt>
                <c:pt idx="1404">
                  <c:v>43.659088749999988</c:v>
                </c:pt>
                <c:pt idx="1405">
                  <c:v>43.361230540000001</c:v>
                </c:pt>
                <c:pt idx="1406">
                  <c:v>44.128147240000111</c:v>
                </c:pt>
                <c:pt idx="1407">
                  <c:v>46.285219780000013</c:v>
                </c:pt>
                <c:pt idx="1408">
                  <c:v>45.661649959999998</c:v>
                </c:pt>
                <c:pt idx="1409">
                  <c:v>46.651410059999996</c:v>
                </c:pt>
                <c:pt idx="1410">
                  <c:v>45.928142740000105</c:v>
                </c:pt>
                <c:pt idx="1411">
                  <c:v>45.746984230000002</c:v>
                </c:pt>
                <c:pt idx="1412">
                  <c:v>44.869971690000014</c:v>
                </c:pt>
                <c:pt idx="1413">
                  <c:v>45.629054060000001</c:v>
                </c:pt>
                <c:pt idx="1414">
                  <c:v>45.665591200000073</c:v>
                </c:pt>
                <c:pt idx="1415">
                  <c:v>45.643646870000005</c:v>
                </c:pt>
                <c:pt idx="1416">
                  <c:v>45.468204960000001</c:v>
                </c:pt>
                <c:pt idx="1417">
                  <c:v>45.314967599999889</c:v>
                </c:pt>
                <c:pt idx="1418">
                  <c:v>47.754077540000004</c:v>
                </c:pt>
                <c:pt idx="1419">
                  <c:v>47.273543650000001</c:v>
                </c:pt>
                <c:pt idx="1420">
                  <c:v>48.172079630000013</c:v>
                </c:pt>
                <c:pt idx="1421">
                  <c:v>46.621931459999999</c:v>
                </c:pt>
                <c:pt idx="1422">
                  <c:v>46.779736740000111</c:v>
                </c:pt>
                <c:pt idx="1423">
                  <c:v>46.010614549999993</c:v>
                </c:pt>
                <c:pt idx="1424">
                  <c:v>45.99672975</c:v>
                </c:pt>
                <c:pt idx="1425">
                  <c:v>44.005484330000009</c:v>
                </c:pt>
                <c:pt idx="1426">
                  <c:v>45.694557760000002</c:v>
                </c:pt>
                <c:pt idx="1427">
                  <c:v>41.909253800000009</c:v>
                </c:pt>
                <c:pt idx="1428">
                  <c:v>42.181269709999974</c:v>
                </c:pt>
                <c:pt idx="1429">
                  <c:v>42.663491260000001</c:v>
                </c:pt>
                <c:pt idx="1430">
                  <c:v>46.050066830000006</c:v>
                </c:pt>
                <c:pt idx="1431">
                  <c:v>45.751169569999945</c:v>
                </c:pt>
                <c:pt idx="1432">
                  <c:v>45.641537599999992</c:v>
                </c:pt>
                <c:pt idx="1433">
                  <c:v>45.047006159999995</c:v>
                </c:pt>
                <c:pt idx="1434">
                  <c:v>45.570194579999971</c:v>
                </c:pt>
                <c:pt idx="1435">
                  <c:v>45.733013960000079</c:v>
                </c:pt>
                <c:pt idx="1436">
                  <c:v>45.528281340000063</c:v>
                </c:pt>
                <c:pt idx="1437">
                  <c:v>46.124757350000003</c:v>
                </c:pt>
                <c:pt idx="1438">
                  <c:v>44.378913930000088</c:v>
                </c:pt>
                <c:pt idx="1439">
                  <c:v>44.104141900000009</c:v>
                </c:pt>
                <c:pt idx="1440">
                  <c:v>41.533706810000012</c:v>
                </c:pt>
                <c:pt idx="1441">
                  <c:v>41.008094250000006</c:v>
                </c:pt>
                <c:pt idx="1442">
                  <c:v>45.490070250000009</c:v>
                </c:pt>
                <c:pt idx="1443">
                  <c:v>46.173877649999994</c:v>
                </c:pt>
                <c:pt idx="1444">
                  <c:v>45.305640799999985</c:v>
                </c:pt>
                <c:pt idx="1445">
                  <c:v>44.461679549999999</c:v>
                </c:pt>
                <c:pt idx="1446">
                  <c:v>44.08196019999999</c:v>
                </c:pt>
                <c:pt idx="1447">
                  <c:v>41.144547489999994</c:v>
                </c:pt>
                <c:pt idx="1448">
                  <c:v>45.234011820000013</c:v>
                </c:pt>
                <c:pt idx="1449">
                  <c:v>44.626499180000003</c:v>
                </c:pt>
                <c:pt idx="1450">
                  <c:v>43.739702720000111</c:v>
                </c:pt>
                <c:pt idx="1451">
                  <c:v>42.628407079999981</c:v>
                </c:pt>
                <c:pt idx="1452">
                  <c:v>42.343053680000004</c:v>
                </c:pt>
                <c:pt idx="1453">
                  <c:v>43.436723940000078</c:v>
                </c:pt>
                <c:pt idx="1454">
                  <c:v>43.253550630000056</c:v>
                </c:pt>
                <c:pt idx="1455">
                  <c:v>44.990670430000002</c:v>
                </c:pt>
                <c:pt idx="1456">
                  <c:v>47.401554239999982</c:v>
                </c:pt>
                <c:pt idx="1457">
                  <c:v>45.554423959999994</c:v>
                </c:pt>
                <c:pt idx="1458">
                  <c:v>45.923845120000003</c:v>
                </c:pt>
                <c:pt idx="1459">
                  <c:v>43.749846489999975</c:v>
                </c:pt>
              </c:numCache>
            </c:numRef>
          </c:val>
        </c:ser>
        <c:marker val="1"/>
        <c:axId val="82130816"/>
        <c:axId val="82145280"/>
      </c:lineChart>
      <c:catAx>
        <c:axId val="82130816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Data set</a:t>
                </a:r>
              </a:p>
            </c:rich>
          </c:tx>
          <c:spPr>
            <a:noFill/>
            <a:ln>
              <a:noFill/>
            </a:ln>
            <a:effectLst/>
          </c:spPr>
        </c:title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2145280"/>
        <c:crosses val="autoZero"/>
        <c:auto val="1"/>
        <c:lblAlgn val="ctr"/>
        <c:lblOffset val="100"/>
        <c:tickLblSkip val="100"/>
      </c:catAx>
      <c:valAx>
        <c:axId val="82145280"/>
        <c:scaling>
          <c:orientation val="minMax"/>
          <c:max val="71"/>
          <c:min val="25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Temperatura della cella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2130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08A508-9F4A-477E-B1F3-9B4D2533ECA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4636ED87-1ACA-41AF-8C3C-5E7DF06107EB}">
      <dgm:prSet phldrT="[Testo]" custT="1"/>
      <dgm:spPr/>
      <dgm:t>
        <a:bodyPr/>
        <a:lstStyle/>
        <a:p>
          <a:pPr marL="273050" indent="-273050" algn="just"/>
          <a:r>
            <a:rPr lang="it-IT" sz="2000" b="1" dirty="0" smtClean="0">
              <a:latin typeface="+mn-lt"/>
            </a:rPr>
            <a:t>1. Definizione degli 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elementi costitutivi </a:t>
          </a:r>
          <a:r>
            <a:rPr lang="it-IT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e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 </a:t>
          </a:r>
          <a:r>
            <a:rPr lang="it-IT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dei 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principali parametri </a:t>
          </a:r>
          <a:r>
            <a:rPr lang="it-IT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di analisi al fine di 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caratterizzare le configurazioni </a:t>
          </a:r>
          <a:r>
            <a:rPr lang="it-IT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di un sistema a concentrazione</a:t>
          </a:r>
          <a:endParaRPr lang="it-IT" sz="2000" b="1" i="1" dirty="0" smtClean="0">
            <a:solidFill>
              <a:schemeClr val="tx1"/>
            </a:solidFill>
            <a:latin typeface="+mn-lt"/>
            <a:cs typeface="Calibri" pitchFamily="34" charset="0"/>
          </a:endParaRPr>
        </a:p>
      </dgm:t>
    </dgm:pt>
    <dgm:pt modelId="{A700174A-0EA9-403F-8457-D237AB3FD9DE}" type="parTrans" cxnId="{66EACA18-5861-4032-A25F-F546F8C24318}">
      <dgm:prSet/>
      <dgm:spPr/>
      <dgm:t>
        <a:bodyPr/>
        <a:lstStyle/>
        <a:p>
          <a:endParaRPr lang="it-IT"/>
        </a:p>
      </dgm:t>
    </dgm:pt>
    <dgm:pt modelId="{3A916366-2BEB-41D8-8695-507CE4620C66}" type="sibTrans" cxnId="{66EACA18-5861-4032-A25F-F546F8C24318}">
      <dgm:prSet/>
      <dgm:spPr/>
      <dgm:t>
        <a:bodyPr/>
        <a:lstStyle/>
        <a:p>
          <a:endParaRPr lang="it-IT"/>
        </a:p>
      </dgm:t>
    </dgm:pt>
    <dgm:pt modelId="{3D1D6D2B-7828-482E-A170-C07B1CB88418}">
      <dgm:prSet phldrT="[Testo]" custT="1"/>
      <dgm:spPr/>
      <dgm:t>
        <a:bodyPr/>
        <a:lstStyle/>
        <a:p>
          <a:pPr marL="269875" indent="-269875" algn="just"/>
          <a:r>
            <a:rPr lang="it-IT" sz="20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2. </a:t>
          </a:r>
          <a:r>
            <a:rPr lang="it-IT" sz="2000" b="1" i="0" dirty="0" smtClean="0">
              <a:solidFill>
                <a:srgbClr val="FF0000"/>
              </a:solidFill>
              <a:latin typeface="+mn-lt"/>
              <a:cs typeface="Calibri" pitchFamily="34" charset="0"/>
            </a:rPr>
            <a:t>Modellazione teorica </a:t>
          </a:r>
          <a:r>
            <a:rPr lang="it-IT" sz="20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preliminare per la </a:t>
          </a:r>
          <a:r>
            <a:rPr lang="it-IT" sz="2000" b="1" i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" pitchFamily="34" charset="0"/>
            </a:rPr>
            <a:t>valutazione</a:t>
          </a:r>
          <a:r>
            <a:rPr lang="it-IT" sz="2000" b="1" i="0" dirty="0" smtClean="0">
              <a:solidFill>
                <a:srgbClr val="FF0000"/>
              </a:solidFill>
              <a:latin typeface="+mn-lt"/>
              <a:cs typeface="Calibri" pitchFamily="34" charset="0"/>
            </a:rPr>
            <a:t> energetica </a:t>
          </a:r>
          <a:r>
            <a:rPr lang="it-IT" sz="2000" b="1" i="0" dirty="0" smtClean="0">
              <a:latin typeface="+mn-lt"/>
              <a:cs typeface="Calibri" pitchFamily="34" charset="0"/>
            </a:rPr>
            <a:t>delle prestazioni di un </a:t>
          </a:r>
          <a:r>
            <a:rPr lang="it-IT" sz="2000" b="1" i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" pitchFamily="34" charset="0"/>
            </a:rPr>
            <a:t>CPV/T e definizione di un </a:t>
          </a:r>
          <a:r>
            <a:rPr lang="it-IT" sz="2000" b="1" i="0" dirty="0" smtClean="0">
              <a:solidFill>
                <a:srgbClr val="FF0000"/>
              </a:solidFill>
              <a:latin typeface="+mn-lt"/>
              <a:cs typeface="Calibri" pitchFamily="34" charset="0"/>
            </a:rPr>
            <a:t>modello di scelta</a:t>
          </a:r>
          <a:endParaRPr lang="it-IT" sz="2000" b="1" i="0" dirty="0">
            <a:latin typeface="+mn-lt"/>
            <a:cs typeface="Calibri" pitchFamily="34" charset="0"/>
          </a:endParaRPr>
        </a:p>
      </dgm:t>
    </dgm:pt>
    <dgm:pt modelId="{E1A0721C-5FC7-4461-90F1-1D32A47BF8B3}" type="parTrans" cxnId="{AE100CF3-95F6-4B9D-8713-DDD5ECAA2810}">
      <dgm:prSet/>
      <dgm:spPr/>
      <dgm:t>
        <a:bodyPr/>
        <a:lstStyle/>
        <a:p>
          <a:endParaRPr lang="it-IT"/>
        </a:p>
      </dgm:t>
    </dgm:pt>
    <dgm:pt modelId="{F02A0A85-3EAE-421E-8607-C9AF9A4C96B0}" type="sibTrans" cxnId="{AE100CF3-95F6-4B9D-8713-DDD5ECAA2810}">
      <dgm:prSet/>
      <dgm:spPr/>
      <dgm:t>
        <a:bodyPr/>
        <a:lstStyle/>
        <a:p>
          <a:endParaRPr lang="it-IT"/>
        </a:p>
      </dgm:t>
    </dgm:pt>
    <dgm:pt modelId="{9855F388-EAD9-485B-8358-DDCCFFE46DAD}">
      <dgm:prSet phldrT="[Testo]" custT="1"/>
      <dgm:spPr/>
      <dgm:t>
        <a:bodyPr/>
        <a:lstStyle/>
        <a:p>
          <a:pPr marL="269875" indent="-269875" algn="just"/>
          <a:r>
            <a:rPr lang="it-IT" sz="2000" b="1" dirty="0" smtClean="0">
              <a:latin typeface="+mn-lt"/>
            </a:rPr>
            <a:t>3. Analisi delle principali 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cause di inefficienza </a:t>
          </a:r>
          <a:r>
            <a:rPr lang="it-IT" sz="2000" b="1" dirty="0" smtClean="0">
              <a:latin typeface="+mn-lt"/>
            </a:rPr>
            <a:t>per una specifica configurazione attraverso un primo approccio alla 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manutenzione</a:t>
          </a:r>
          <a:r>
            <a:rPr lang="it-IT" sz="2000" b="1" dirty="0" smtClean="0">
              <a:latin typeface="+mn-lt"/>
            </a:rPr>
            <a:t> </a:t>
          </a:r>
          <a:endParaRPr lang="it-IT" sz="2000" b="1" i="1" dirty="0">
            <a:solidFill>
              <a:srgbClr val="FF0000"/>
            </a:solidFill>
            <a:latin typeface="+mn-lt"/>
            <a:cs typeface="Calibri" pitchFamily="34" charset="0"/>
          </a:endParaRPr>
        </a:p>
      </dgm:t>
    </dgm:pt>
    <dgm:pt modelId="{3A09B6BB-18EA-421C-B0D1-59BC606FF0FB}" type="parTrans" cxnId="{63492C36-96E9-49DF-ADFC-A01D8C0B9BA1}">
      <dgm:prSet/>
      <dgm:spPr/>
      <dgm:t>
        <a:bodyPr/>
        <a:lstStyle/>
        <a:p>
          <a:endParaRPr lang="it-IT"/>
        </a:p>
      </dgm:t>
    </dgm:pt>
    <dgm:pt modelId="{7C250111-01B3-40EE-8937-0DD4C02CA128}" type="sibTrans" cxnId="{63492C36-96E9-49DF-ADFC-A01D8C0B9BA1}">
      <dgm:prSet/>
      <dgm:spPr/>
      <dgm:t>
        <a:bodyPr/>
        <a:lstStyle/>
        <a:p>
          <a:endParaRPr lang="it-IT"/>
        </a:p>
      </dgm:t>
    </dgm:pt>
    <dgm:pt modelId="{4E2FE9A6-4AB9-4CD9-A369-E97E6F5A3C10}">
      <dgm:prSet phldrT="[Testo]" custT="1"/>
      <dgm:spPr/>
      <dgm:t>
        <a:bodyPr/>
        <a:lstStyle/>
        <a:p>
          <a:pPr marL="269875" indent="-269875" algn="just"/>
          <a:r>
            <a:rPr lang="it-IT" sz="20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" pitchFamily="34" charset="0"/>
            </a:rPr>
            <a:t>4. </a:t>
          </a:r>
          <a:r>
            <a:rPr lang="it-IT" sz="2000" b="1" dirty="0" smtClean="0">
              <a:solidFill>
                <a:srgbClr val="FF0000"/>
              </a:solidFill>
            </a:rPr>
            <a:t>Progettazione</a:t>
          </a:r>
          <a:r>
            <a:rPr lang="it-IT" sz="2000" b="1" dirty="0" smtClean="0">
              <a:solidFill>
                <a:schemeClr val="tx1">
                  <a:lumMod val="85000"/>
                  <a:lumOff val="15000"/>
                </a:schemeClr>
              </a:solidFill>
            </a:rPr>
            <a:t>,</a:t>
          </a:r>
          <a:r>
            <a:rPr lang="it-IT" sz="2000" b="1" dirty="0" smtClean="0"/>
            <a:t> allestimento e prime </a:t>
          </a:r>
          <a:r>
            <a:rPr lang="it-IT" sz="2000" b="1" dirty="0" smtClean="0">
              <a:solidFill>
                <a:srgbClr val="FF0000"/>
              </a:solidFill>
            </a:rPr>
            <a:t>prove</a:t>
          </a:r>
          <a:r>
            <a:rPr lang="it-IT" sz="2000" b="1" dirty="0" smtClean="0"/>
            <a:t> per un impianto </a:t>
          </a:r>
          <a:r>
            <a:rPr lang="it-IT" sz="2000" b="1" dirty="0" smtClean="0">
              <a:solidFill>
                <a:srgbClr val="FF0000"/>
              </a:solidFill>
            </a:rPr>
            <a:t>sperimentale</a:t>
          </a:r>
          <a:r>
            <a:rPr lang="it-IT" sz="2000" b="1" dirty="0" smtClean="0"/>
            <a:t> a concentrazione</a:t>
          </a:r>
          <a:endParaRPr lang="it-IT" sz="2000" b="1" i="1" dirty="0">
            <a:solidFill>
              <a:srgbClr val="FF0000"/>
            </a:solidFill>
            <a:latin typeface="+mn-lt"/>
            <a:cs typeface="Calibri" pitchFamily="34" charset="0"/>
          </a:endParaRPr>
        </a:p>
      </dgm:t>
    </dgm:pt>
    <dgm:pt modelId="{7096445F-65D3-4A53-B343-1364AA01CE4D}" type="parTrans" cxnId="{CEDE4E7E-E230-400A-8E10-92CC4825BDE2}">
      <dgm:prSet/>
      <dgm:spPr/>
      <dgm:t>
        <a:bodyPr/>
        <a:lstStyle/>
        <a:p>
          <a:endParaRPr lang="it-IT"/>
        </a:p>
      </dgm:t>
    </dgm:pt>
    <dgm:pt modelId="{70EC7358-A3C9-4485-9801-1F624C6A01FB}" type="sibTrans" cxnId="{CEDE4E7E-E230-400A-8E10-92CC4825BDE2}">
      <dgm:prSet/>
      <dgm:spPr/>
      <dgm:t>
        <a:bodyPr/>
        <a:lstStyle/>
        <a:p>
          <a:endParaRPr lang="it-IT"/>
        </a:p>
      </dgm:t>
    </dgm:pt>
    <dgm:pt modelId="{75231A1B-5C97-41E4-AEAC-F2E7814EE7D1}" type="pres">
      <dgm:prSet presAssocID="{4C08A508-9F4A-477E-B1F3-9B4D2533ECA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BE959E8-43DD-47D3-8453-9075BF092FA5}" type="pres">
      <dgm:prSet presAssocID="{4636ED87-1ACA-41AF-8C3C-5E7DF06107EB}" presName="parentLin" presStyleCnt="0"/>
      <dgm:spPr/>
      <dgm:t>
        <a:bodyPr/>
        <a:lstStyle/>
        <a:p>
          <a:endParaRPr lang="it-IT"/>
        </a:p>
      </dgm:t>
    </dgm:pt>
    <dgm:pt modelId="{47F4DE96-6FE3-40B1-B51B-54BD83758E30}" type="pres">
      <dgm:prSet presAssocID="{4636ED87-1ACA-41AF-8C3C-5E7DF06107EB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0D3EE024-980A-43D9-93DA-ACB1DEB06ACD}" type="pres">
      <dgm:prSet presAssocID="{4636ED87-1ACA-41AF-8C3C-5E7DF06107EB}" presName="parentText" presStyleLbl="node1" presStyleIdx="0" presStyleCnt="4" custScaleX="138974" custScaleY="143629" custLinFactNeighborX="-3453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4FBCA1-378E-4ECE-87EE-8DACC135094C}" type="pres">
      <dgm:prSet presAssocID="{4636ED87-1ACA-41AF-8C3C-5E7DF06107EB}" presName="negativeSpace" presStyleCnt="0"/>
      <dgm:spPr/>
      <dgm:t>
        <a:bodyPr/>
        <a:lstStyle/>
        <a:p>
          <a:endParaRPr lang="it-IT"/>
        </a:p>
      </dgm:t>
    </dgm:pt>
    <dgm:pt modelId="{21CA37D7-0D0E-45D6-AAE9-F907776BD2FD}" type="pres">
      <dgm:prSet presAssocID="{4636ED87-1ACA-41AF-8C3C-5E7DF06107EB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B5C633-55C4-4BC7-94B8-49548C4AD0F9}" type="pres">
      <dgm:prSet presAssocID="{3A916366-2BEB-41D8-8695-507CE4620C66}" presName="spaceBetweenRectangles" presStyleCnt="0"/>
      <dgm:spPr/>
      <dgm:t>
        <a:bodyPr/>
        <a:lstStyle/>
        <a:p>
          <a:endParaRPr lang="it-IT"/>
        </a:p>
      </dgm:t>
    </dgm:pt>
    <dgm:pt modelId="{F99E2516-BBC0-4686-8C13-FD00BE92BB7B}" type="pres">
      <dgm:prSet presAssocID="{3D1D6D2B-7828-482E-A170-C07B1CB88418}" presName="parentLin" presStyleCnt="0"/>
      <dgm:spPr/>
      <dgm:t>
        <a:bodyPr/>
        <a:lstStyle/>
        <a:p>
          <a:endParaRPr lang="it-IT"/>
        </a:p>
      </dgm:t>
    </dgm:pt>
    <dgm:pt modelId="{52C1B0E9-F355-4CC3-8D15-96B126ACD641}" type="pres">
      <dgm:prSet presAssocID="{3D1D6D2B-7828-482E-A170-C07B1CB88418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50DF03F9-66A8-49D3-BDDC-5BDD49CAD85A}" type="pres">
      <dgm:prSet presAssocID="{3D1D6D2B-7828-482E-A170-C07B1CB88418}" presName="parentText" presStyleLbl="node1" presStyleIdx="1" presStyleCnt="4" custScaleX="137359" custScaleY="126115" custLinFactNeighborX="-3169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D78C27-27F9-432F-A386-E4D7CF361165}" type="pres">
      <dgm:prSet presAssocID="{3D1D6D2B-7828-482E-A170-C07B1CB88418}" presName="negativeSpace" presStyleCnt="0"/>
      <dgm:spPr/>
      <dgm:t>
        <a:bodyPr/>
        <a:lstStyle/>
        <a:p>
          <a:endParaRPr lang="it-IT"/>
        </a:p>
      </dgm:t>
    </dgm:pt>
    <dgm:pt modelId="{3D7F2DD8-958F-49C9-A90F-CEB4E1F9F66A}" type="pres">
      <dgm:prSet presAssocID="{3D1D6D2B-7828-482E-A170-C07B1CB88418}" presName="childText" presStyleLbl="conFgAcc1" presStyleIdx="1" presStyleCnt="4" custLinFactNeighborY="-777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854AAEB-5C80-407A-83C3-1A37801CFFA4}" type="pres">
      <dgm:prSet presAssocID="{F02A0A85-3EAE-421E-8607-C9AF9A4C96B0}" presName="spaceBetweenRectangles" presStyleCnt="0"/>
      <dgm:spPr/>
      <dgm:t>
        <a:bodyPr/>
        <a:lstStyle/>
        <a:p>
          <a:endParaRPr lang="it-IT"/>
        </a:p>
      </dgm:t>
    </dgm:pt>
    <dgm:pt modelId="{591D93B3-41E2-4BDD-9879-201B19808A00}" type="pres">
      <dgm:prSet presAssocID="{9855F388-EAD9-485B-8358-DDCCFFE46DAD}" presName="parentLin" presStyleCnt="0"/>
      <dgm:spPr/>
      <dgm:t>
        <a:bodyPr/>
        <a:lstStyle/>
        <a:p>
          <a:endParaRPr lang="it-IT"/>
        </a:p>
      </dgm:t>
    </dgm:pt>
    <dgm:pt modelId="{40E4944C-4E12-4476-9AEF-8A9020BBB7A1}" type="pres">
      <dgm:prSet presAssocID="{9855F388-EAD9-485B-8358-DDCCFFE46DAD}" presName="parentLeftMargin" presStyleLbl="node1" presStyleIdx="1" presStyleCnt="4"/>
      <dgm:spPr/>
      <dgm:t>
        <a:bodyPr/>
        <a:lstStyle/>
        <a:p>
          <a:endParaRPr lang="it-IT"/>
        </a:p>
      </dgm:t>
    </dgm:pt>
    <dgm:pt modelId="{104F0B47-F0EE-43CF-A831-423A96D12EEB}" type="pres">
      <dgm:prSet presAssocID="{9855F388-EAD9-485B-8358-DDCCFFE46DAD}" presName="parentText" presStyleLbl="node1" presStyleIdx="2" presStyleCnt="4" custScaleX="136181" custScaleY="121398" custLinFactNeighborX="-22540" custLinFactNeighborY="197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9758A5-922A-4FE9-B883-AC38E693EA8C}" type="pres">
      <dgm:prSet presAssocID="{9855F388-EAD9-485B-8358-DDCCFFE46DAD}" presName="negativeSpace" presStyleCnt="0"/>
      <dgm:spPr/>
      <dgm:t>
        <a:bodyPr/>
        <a:lstStyle/>
        <a:p>
          <a:endParaRPr lang="it-IT"/>
        </a:p>
      </dgm:t>
    </dgm:pt>
    <dgm:pt modelId="{34BD3924-186D-469A-AA1B-07036E68891F}" type="pres">
      <dgm:prSet presAssocID="{9855F388-EAD9-485B-8358-DDCCFFE46DAD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65299D0-59C7-4EFE-8BE3-0C62716EB2B5}" type="pres">
      <dgm:prSet presAssocID="{7C250111-01B3-40EE-8937-0DD4C02CA128}" presName="spaceBetweenRectangles" presStyleCnt="0"/>
      <dgm:spPr/>
    </dgm:pt>
    <dgm:pt modelId="{F8B793F6-573C-4711-97A1-AEB772528D0C}" type="pres">
      <dgm:prSet presAssocID="{4E2FE9A6-4AB9-4CD9-A369-E97E6F5A3C10}" presName="parentLin" presStyleCnt="0"/>
      <dgm:spPr/>
    </dgm:pt>
    <dgm:pt modelId="{80A09B49-4804-4AF1-823B-A671F074B7E2}" type="pres">
      <dgm:prSet presAssocID="{4E2FE9A6-4AB9-4CD9-A369-E97E6F5A3C10}" presName="parentLeftMargin" presStyleLbl="node1" presStyleIdx="2" presStyleCnt="4"/>
      <dgm:spPr/>
      <dgm:t>
        <a:bodyPr/>
        <a:lstStyle/>
        <a:p>
          <a:endParaRPr lang="it-IT"/>
        </a:p>
      </dgm:t>
    </dgm:pt>
    <dgm:pt modelId="{7DDB4F2E-5484-4E05-9DB4-3F838950687D}" type="pres">
      <dgm:prSet presAssocID="{4E2FE9A6-4AB9-4CD9-A369-E97E6F5A3C10}" presName="parentText" presStyleLbl="node1" presStyleIdx="3" presStyleCnt="4" custScaleX="137366" custLinFactNeighborX="-3524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79178C7-B2D2-4236-A577-1C6E44A9A7C4}" type="pres">
      <dgm:prSet presAssocID="{4E2FE9A6-4AB9-4CD9-A369-E97E6F5A3C10}" presName="negativeSpace" presStyleCnt="0"/>
      <dgm:spPr/>
    </dgm:pt>
    <dgm:pt modelId="{AFF0434B-DDA6-4EC2-B604-466DB0D2CA33}" type="pres">
      <dgm:prSet presAssocID="{4E2FE9A6-4AB9-4CD9-A369-E97E6F5A3C1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7E56435-7D2B-4F36-BCD1-33F183FB3351}" type="presOf" srcId="{3D1D6D2B-7828-482E-A170-C07B1CB88418}" destId="{52C1B0E9-F355-4CC3-8D15-96B126ACD641}" srcOrd="0" destOrd="0" presId="urn:microsoft.com/office/officeart/2005/8/layout/list1"/>
    <dgm:cxn modelId="{35187D3B-7BCE-4585-84D5-38F03A14C8FC}" type="presOf" srcId="{4E2FE9A6-4AB9-4CD9-A369-E97E6F5A3C10}" destId="{80A09B49-4804-4AF1-823B-A671F074B7E2}" srcOrd="0" destOrd="0" presId="urn:microsoft.com/office/officeart/2005/8/layout/list1"/>
    <dgm:cxn modelId="{BD4B2E0E-98EB-4A40-8F1C-5CB309AC6EF4}" type="presOf" srcId="{4C08A508-9F4A-477E-B1F3-9B4D2533ECA6}" destId="{75231A1B-5C97-41E4-AEAC-F2E7814EE7D1}" srcOrd="0" destOrd="0" presId="urn:microsoft.com/office/officeart/2005/8/layout/list1"/>
    <dgm:cxn modelId="{A81F8946-F221-4D34-B19E-AC3A55223063}" type="presOf" srcId="{4636ED87-1ACA-41AF-8C3C-5E7DF06107EB}" destId="{0D3EE024-980A-43D9-93DA-ACB1DEB06ACD}" srcOrd="1" destOrd="0" presId="urn:microsoft.com/office/officeart/2005/8/layout/list1"/>
    <dgm:cxn modelId="{66EACA18-5861-4032-A25F-F546F8C24318}" srcId="{4C08A508-9F4A-477E-B1F3-9B4D2533ECA6}" destId="{4636ED87-1ACA-41AF-8C3C-5E7DF06107EB}" srcOrd="0" destOrd="0" parTransId="{A700174A-0EA9-403F-8457-D237AB3FD9DE}" sibTransId="{3A916366-2BEB-41D8-8695-507CE4620C66}"/>
    <dgm:cxn modelId="{658FC508-89A7-4358-BDDB-C07BD806BE9D}" type="presOf" srcId="{4636ED87-1ACA-41AF-8C3C-5E7DF06107EB}" destId="{47F4DE96-6FE3-40B1-B51B-54BD83758E30}" srcOrd="0" destOrd="0" presId="urn:microsoft.com/office/officeart/2005/8/layout/list1"/>
    <dgm:cxn modelId="{DD1BB777-8979-49C7-964C-C9C9ECBA46AE}" type="presOf" srcId="{9855F388-EAD9-485B-8358-DDCCFFE46DAD}" destId="{40E4944C-4E12-4476-9AEF-8A9020BBB7A1}" srcOrd="0" destOrd="0" presId="urn:microsoft.com/office/officeart/2005/8/layout/list1"/>
    <dgm:cxn modelId="{63492C36-96E9-49DF-ADFC-A01D8C0B9BA1}" srcId="{4C08A508-9F4A-477E-B1F3-9B4D2533ECA6}" destId="{9855F388-EAD9-485B-8358-DDCCFFE46DAD}" srcOrd="2" destOrd="0" parTransId="{3A09B6BB-18EA-421C-B0D1-59BC606FF0FB}" sibTransId="{7C250111-01B3-40EE-8937-0DD4C02CA128}"/>
    <dgm:cxn modelId="{DE9F092E-A9DE-4E5C-9679-2875E62C1536}" type="presOf" srcId="{4E2FE9A6-4AB9-4CD9-A369-E97E6F5A3C10}" destId="{7DDB4F2E-5484-4E05-9DB4-3F838950687D}" srcOrd="1" destOrd="0" presId="urn:microsoft.com/office/officeart/2005/8/layout/list1"/>
    <dgm:cxn modelId="{AE100CF3-95F6-4B9D-8713-DDD5ECAA2810}" srcId="{4C08A508-9F4A-477E-B1F3-9B4D2533ECA6}" destId="{3D1D6D2B-7828-482E-A170-C07B1CB88418}" srcOrd="1" destOrd="0" parTransId="{E1A0721C-5FC7-4461-90F1-1D32A47BF8B3}" sibTransId="{F02A0A85-3EAE-421E-8607-C9AF9A4C96B0}"/>
    <dgm:cxn modelId="{260CA516-64C5-459A-B5D5-78E253C1C104}" type="presOf" srcId="{9855F388-EAD9-485B-8358-DDCCFFE46DAD}" destId="{104F0B47-F0EE-43CF-A831-423A96D12EEB}" srcOrd="1" destOrd="0" presId="urn:microsoft.com/office/officeart/2005/8/layout/list1"/>
    <dgm:cxn modelId="{CEDE4E7E-E230-400A-8E10-92CC4825BDE2}" srcId="{4C08A508-9F4A-477E-B1F3-9B4D2533ECA6}" destId="{4E2FE9A6-4AB9-4CD9-A369-E97E6F5A3C10}" srcOrd="3" destOrd="0" parTransId="{7096445F-65D3-4A53-B343-1364AA01CE4D}" sibTransId="{70EC7358-A3C9-4485-9801-1F624C6A01FB}"/>
    <dgm:cxn modelId="{F8042FA3-E6C0-4444-8A2A-632C73BAD87C}" type="presOf" srcId="{3D1D6D2B-7828-482E-A170-C07B1CB88418}" destId="{50DF03F9-66A8-49D3-BDDC-5BDD49CAD85A}" srcOrd="1" destOrd="0" presId="urn:microsoft.com/office/officeart/2005/8/layout/list1"/>
    <dgm:cxn modelId="{1A559CAD-0C31-465D-A548-9D592CD8EE1A}" type="presParOf" srcId="{75231A1B-5C97-41E4-AEAC-F2E7814EE7D1}" destId="{8BE959E8-43DD-47D3-8453-9075BF092FA5}" srcOrd="0" destOrd="0" presId="urn:microsoft.com/office/officeart/2005/8/layout/list1"/>
    <dgm:cxn modelId="{BB854891-449C-401B-95E9-CA249032E8FA}" type="presParOf" srcId="{8BE959E8-43DD-47D3-8453-9075BF092FA5}" destId="{47F4DE96-6FE3-40B1-B51B-54BD83758E30}" srcOrd="0" destOrd="0" presId="urn:microsoft.com/office/officeart/2005/8/layout/list1"/>
    <dgm:cxn modelId="{1DF5D24E-E4C5-438F-9D03-6F45772915D4}" type="presParOf" srcId="{8BE959E8-43DD-47D3-8453-9075BF092FA5}" destId="{0D3EE024-980A-43D9-93DA-ACB1DEB06ACD}" srcOrd="1" destOrd="0" presId="urn:microsoft.com/office/officeart/2005/8/layout/list1"/>
    <dgm:cxn modelId="{AF600BC5-5D97-4162-AD1F-956F3F68D8C8}" type="presParOf" srcId="{75231A1B-5C97-41E4-AEAC-F2E7814EE7D1}" destId="{B64FBCA1-378E-4ECE-87EE-8DACC135094C}" srcOrd="1" destOrd="0" presId="urn:microsoft.com/office/officeart/2005/8/layout/list1"/>
    <dgm:cxn modelId="{F4A843DB-8246-4374-A7DD-5685F92864CC}" type="presParOf" srcId="{75231A1B-5C97-41E4-AEAC-F2E7814EE7D1}" destId="{21CA37D7-0D0E-45D6-AAE9-F907776BD2FD}" srcOrd="2" destOrd="0" presId="urn:microsoft.com/office/officeart/2005/8/layout/list1"/>
    <dgm:cxn modelId="{B2957A00-4C10-4342-88F6-71EC2C5A1943}" type="presParOf" srcId="{75231A1B-5C97-41E4-AEAC-F2E7814EE7D1}" destId="{0CB5C633-55C4-4BC7-94B8-49548C4AD0F9}" srcOrd="3" destOrd="0" presId="urn:microsoft.com/office/officeart/2005/8/layout/list1"/>
    <dgm:cxn modelId="{BE7ED8AE-E666-483A-98DB-896667D02B2F}" type="presParOf" srcId="{75231A1B-5C97-41E4-AEAC-F2E7814EE7D1}" destId="{F99E2516-BBC0-4686-8C13-FD00BE92BB7B}" srcOrd="4" destOrd="0" presId="urn:microsoft.com/office/officeart/2005/8/layout/list1"/>
    <dgm:cxn modelId="{3BE73BDA-1B94-495E-95B1-6146F7B419EB}" type="presParOf" srcId="{F99E2516-BBC0-4686-8C13-FD00BE92BB7B}" destId="{52C1B0E9-F355-4CC3-8D15-96B126ACD641}" srcOrd="0" destOrd="0" presId="urn:microsoft.com/office/officeart/2005/8/layout/list1"/>
    <dgm:cxn modelId="{91A6BC78-B0CF-4F0C-B954-6D42F6DA279C}" type="presParOf" srcId="{F99E2516-BBC0-4686-8C13-FD00BE92BB7B}" destId="{50DF03F9-66A8-49D3-BDDC-5BDD49CAD85A}" srcOrd="1" destOrd="0" presId="urn:microsoft.com/office/officeart/2005/8/layout/list1"/>
    <dgm:cxn modelId="{644DAE85-A554-4286-8DCB-2C2D7F5CC4EF}" type="presParOf" srcId="{75231A1B-5C97-41E4-AEAC-F2E7814EE7D1}" destId="{BBD78C27-27F9-432F-A386-E4D7CF361165}" srcOrd="5" destOrd="0" presId="urn:microsoft.com/office/officeart/2005/8/layout/list1"/>
    <dgm:cxn modelId="{BC84EBE9-59D4-4898-A683-F28CFDBA88A8}" type="presParOf" srcId="{75231A1B-5C97-41E4-AEAC-F2E7814EE7D1}" destId="{3D7F2DD8-958F-49C9-A90F-CEB4E1F9F66A}" srcOrd="6" destOrd="0" presId="urn:microsoft.com/office/officeart/2005/8/layout/list1"/>
    <dgm:cxn modelId="{B1D130C0-477B-4658-9EC3-9B79C5246BC1}" type="presParOf" srcId="{75231A1B-5C97-41E4-AEAC-F2E7814EE7D1}" destId="{8854AAEB-5C80-407A-83C3-1A37801CFFA4}" srcOrd="7" destOrd="0" presId="urn:microsoft.com/office/officeart/2005/8/layout/list1"/>
    <dgm:cxn modelId="{6ABE1BDA-EB4B-4999-9EFD-5B595C5FCBE6}" type="presParOf" srcId="{75231A1B-5C97-41E4-AEAC-F2E7814EE7D1}" destId="{591D93B3-41E2-4BDD-9879-201B19808A00}" srcOrd="8" destOrd="0" presId="urn:microsoft.com/office/officeart/2005/8/layout/list1"/>
    <dgm:cxn modelId="{45D6BC9D-C196-4674-BDBD-3F1874852D45}" type="presParOf" srcId="{591D93B3-41E2-4BDD-9879-201B19808A00}" destId="{40E4944C-4E12-4476-9AEF-8A9020BBB7A1}" srcOrd="0" destOrd="0" presId="urn:microsoft.com/office/officeart/2005/8/layout/list1"/>
    <dgm:cxn modelId="{BD37FC25-E716-4C3D-88AF-CA782B738107}" type="presParOf" srcId="{591D93B3-41E2-4BDD-9879-201B19808A00}" destId="{104F0B47-F0EE-43CF-A831-423A96D12EEB}" srcOrd="1" destOrd="0" presId="urn:microsoft.com/office/officeart/2005/8/layout/list1"/>
    <dgm:cxn modelId="{29EB4803-24C4-4CE2-8C32-1784FCF32D64}" type="presParOf" srcId="{75231A1B-5C97-41E4-AEAC-F2E7814EE7D1}" destId="{609758A5-922A-4FE9-B883-AC38E693EA8C}" srcOrd="9" destOrd="0" presId="urn:microsoft.com/office/officeart/2005/8/layout/list1"/>
    <dgm:cxn modelId="{96007DAA-47DD-47F5-BBF2-65E79BDDEBA9}" type="presParOf" srcId="{75231A1B-5C97-41E4-AEAC-F2E7814EE7D1}" destId="{34BD3924-186D-469A-AA1B-07036E68891F}" srcOrd="10" destOrd="0" presId="urn:microsoft.com/office/officeart/2005/8/layout/list1"/>
    <dgm:cxn modelId="{3CF20BAF-0E80-4F56-B8CE-D170E3DE8D53}" type="presParOf" srcId="{75231A1B-5C97-41E4-AEAC-F2E7814EE7D1}" destId="{D65299D0-59C7-4EFE-8BE3-0C62716EB2B5}" srcOrd="11" destOrd="0" presId="urn:microsoft.com/office/officeart/2005/8/layout/list1"/>
    <dgm:cxn modelId="{46D6BBC7-AEAF-401E-B74E-BD14FC199A4A}" type="presParOf" srcId="{75231A1B-5C97-41E4-AEAC-F2E7814EE7D1}" destId="{F8B793F6-573C-4711-97A1-AEB772528D0C}" srcOrd="12" destOrd="0" presId="urn:microsoft.com/office/officeart/2005/8/layout/list1"/>
    <dgm:cxn modelId="{8CAE3F2F-832E-4628-BCAB-168CE746F245}" type="presParOf" srcId="{F8B793F6-573C-4711-97A1-AEB772528D0C}" destId="{80A09B49-4804-4AF1-823B-A671F074B7E2}" srcOrd="0" destOrd="0" presId="urn:microsoft.com/office/officeart/2005/8/layout/list1"/>
    <dgm:cxn modelId="{CE466BDB-2FF3-4301-BDB7-AD7DF0D32ABA}" type="presParOf" srcId="{F8B793F6-573C-4711-97A1-AEB772528D0C}" destId="{7DDB4F2E-5484-4E05-9DB4-3F838950687D}" srcOrd="1" destOrd="0" presId="urn:microsoft.com/office/officeart/2005/8/layout/list1"/>
    <dgm:cxn modelId="{523702FC-CDE5-48E4-8500-91D4E1AEEAA0}" type="presParOf" srcId="{75231A1B-5C97-41E4-AEAC-F2E7814EE7D1}" destId="{779178C7-B2D2-4236-A577-1C6E44A9A7C4}" srcOrd="13" destOrd="0" presId="urn:microsoft.com/office/officeart/2005/8/layout/list1"/>
    <dgm:cxn modelId="{C2728EBB-E7EA-403B-9B49-4AEEC8B8BFC1}" type="presParOf" srcId="{75231A1B-5C97-41E4-AEAC-F2E7814EE7D1}" destId="{AFF0434B-DDA6-4EC2-B604-466DB0D2CA33}" srcOrd="14" destOrd="0" presId="urn:microsoft.com/office/officeart/2005/8/layout/list1"/>
  </dgm:cxnLst>
  <dgm:bg>
    <a:gradFill flip="none" rotWithShape="1">
      <a:gsLst>
        <a:gs pos="0">
          <a:srgbClr val="FFFFFF"/>
        </a:gs>
        <a:gs pos="7001">
          <a:srgbClr val="E6E6E6"/>
        </a:gs>
        <a:gs pos="32001">
          <a:srgbClr val="7D8496"/>
        </a:gs>
        <a:gs pos="47000">
          <a:srgbClr val="E6E6E6"/>
        </a:gs>
        <a:gs pos="85001">
          <a:srgbClr val="7D8496"/>
        </a:gs>
        <a:gs pos="100000">
          <a:srgbClr val="E6E6E6"/>
        </a:gs>
      </a:gsLst>
      <a:lin ang="6600000" scaled="0"/>
      <a:tileRect/>
    </a:gradFill>
  </dgm:bg>
  <dgm:whole>
    <a:ln>
      <a:solidFill>
        <a:schemeClr val="tx1">
          <a:lumMod val="85000"/>
          <a:lumOff val="15000"/>
          <a:alpha val="5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8A508-9F4A-477E-B1F3-9B4D2533ECA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4636ED87-1ACA-41AF-8C3C-5E7DF06107EB}">
      <dgm:prSet phldrT="[Testo]" custT="1"/>
      <dgm:spPr/>
      <dgm:t>
        <a:bodyPr/>
        <a:lstStyle/>
        <a:p>
          <a:pPr marL="269875" indent="-269875" algn="just"/>
          <a:r>
            <a:rPr lang="it-IT" sz="2000" b="1" dirty="0" smtClean="0"/>
            <a:t>5. </a:t>
          </a:r>
          <a:r>
            <a:rPr lang="it-IT" sz="2000" b="1" i="0" dirty="0" smtClean="0">
              <a:latin typeface="+mn-lt"/>
              <a:cs typeface="Calibri" pitchFamily="34" charset="0"/>
            </a:rPr>
            <a:t>Prima </a:t>
          </a:r>
          <a:r>
            <a:rPr lang="it-IT" sz="2000" b="1" i="0" dirty="0" smtClean="0">
              <a:solidFill>
                <a:srgbClr val="FF0000"/>
              </a:solidFill>
              <a:latin typeface="+mn-lt"/>
              <a:cs typeface="Calibri" pitchFamily="34" charset="0"/>
            </a:rPr>
            <a:t>caratterizzazione </a:t>
          </a:r>
          <a:r>
            <a:rPr lang="it-IT" sz="2000" b="1" i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" pitchFamily="34" charset="0"/>
            </a:rPr>
            <a:t>sperimentale</a:t>
          </a:r>
          <a:r>
            <a:rPr lang="it-IT" sz="2000" b="1" i="0" dirty="0" smtClean="0">
              <a:solidFill>
                <a:srgbClr val="FF0000"/>
              </a:solidFill>
              <a:latin typeface="+mn-lt"/>
              <a:cs typeface="Calibri" pitchFamily="34" charset="0"/>
            </a:rPr>
            <a:t> </a:t>
          </a:r>
          <a:r>
            <a:rPr lang="it-IT" sz="2000" b="1" i="0" dirty="0" smtClean="0">
              <a:latin typeface="+mn-lt"/>
              <a:cs typeface="Calibri" pitchFamily="34" charset="0"/>
            </a:rPr>
            <a:t>dell’impianto a </a:t>
          </a:r>
          <a:r>
            <a:rPr lang="it-IT" sz="2000" b="1" i="0" dirty="0" smtClean="0">
              <a:solidFill>
                <a:srgbClr val="FF0000"/>
              </a:solidFill>
              <a:latin typeface="+mn-lt"/>
              <a:cs typeface="Calibri" pitchFamily="34" charset="0"/>
            </a:rPr>
            <a:t>concentrazione costante </a:t>
          </a:r>
          <a:r>
            <a:rPr lang="it-IT" sz="2000" b="1" i="0" dirty="0" smtClean="0">
              <a:latin typeface="+mn-lt"/>
              <a:cs typeface="Calibri" pitchFamily="34" charset="0"/>
            </a:rPr>
            <a:t>ed individuazione dei principali parametri</a:t>
          </a:r>
          <a:endParaRPr lang="it-IT" sz="2000" b="1" i="1" dirty="0" smtClean="0">
            <a:solidFill>
              <a:srgbClr val="FF0000"/>
            </a:solidFill>
            <a:latin typeface="+mn-lt"/>
            <a:cs typeface="Calibri" pitchFamily="34" charset="0"/>
          </a:endParaRPr>
        </a:p>
      </dgm:t>
    </dgm:pt>
    <dgm:pt modelId="{A700174A-0EA9-403F-8457-D237AB3FD9DE}" type="parTrans" cxnId="{66EACA18-5861-4032-A25F-F546F8C24318}">
      <dgm:prSet/>
      <dgm:spPr/>
      <dgm:t>
        <a:bodyPr/>
        <a:lstStyle/>
        <a:p>
          <a:endParaRPr lang="it-IT"/>
        </a:p>
      </dgm:t>
    </dgm:pt>
    <dgm:pt modelId="{3A916366-2BEB-41D8-8695-507CE4620C66}" type="sibTrans" cxnId="{66EACA18-5861-4032-A25F-F546F8C24318}">
      <dgm:prSet/>
      <dgm:spPr/>
      <dgm:t>
        <a:bodyPr/>
        <a:lstStyle/>
        <a:p>
          <a:endParaRPr lang="it-IT"/>
        </a:p>
      </dgm:t>
    </dgm:pt>
    <dgm:pt modelId="{3D1D6D2B-7828-482E-A170-C07B1CB88418}">
      <dgm:prSet phldrT="[Testo]" custT="1"/>
      <dgm:spPr/>
      <dgm:t>
        <a:bodyPr/>
        <a:lstStyle/>
        <a:p>
          <a:pPr marL="269875" indent="-269875" algn="just"/>
          <a:r>
            <a:rPr lang="it-IT" sz="2000" b="1" i="0" dirty="0" smtClean="0">
              <a:latin typeface="+mn-lt"/>
              <a:cs typeface="Calibri" pitchFamily="34" charset="0"/>
            </a:rPr>
            <a:t>6. </a:t>
          </a:r>
          <a:r>
            <a:rPr lang="it-IT" sz="2000" b="1" dirty="0" smtClean="0">
              <a:solidFill>
                <a:srgbClr val="FF0000"/>
              </a:solidFill>
            </a:rPr>
            <a:t>Modello termico transitorio </a:t>
          </a:r>
          <a:r>
            <a:rPr lang="it-IT" sz="2000" b="1" dirty="0" smtClean="0"/>
            <a:t>in </a:t>
          </a:r>
          <a:r>
            <a:rPr lang="it-IT" sz="2000" b="1" dirty="0" err="1" smtClean="0"/>
            <a:t>Ansys</a:t>
          </a:r>
          <a:r>
            <a:rPr lang="it-IT" sz="2000" b="1" dirty="0" smtClean="0"/>
            <a:t> per una configurazione </a:t>
          </a:r>
          <a:r>
            <a:rPr lang="it-IT" sz="2000" b="1" dirty="0" err="1" smtClean="0">
              <a:solidFill>
                <a:srgbClr val="FF0000"/>
              </a:solidFill>
            </a:rPr>
            <a:t>point</a:t>
          </a:r>
          <a:r>
            <a:rPr lang="it-IT" sz="2000" b="1" dirty="0" smtClean="0">
              <a:solidFill>
                <a:srgbClr val="FF0000"/>
              </a:solidFill>
            </a:rPr>
            <a:t> – focus </a:t>
          </a:r>
          <a:r>
            <a:rPr lang="it-IT" sz="2000" b="1" dirty="0" smtClean="0"/>
            <a:t>per la valutazione della temperatura del fluido termo – vettore </a:t>
          </a:r>
          <a:endParaRPr lang="it-IT" sz="2000" b="1" i="0" dirty="0">
            <a:solidFill>
              <a:srgbClr val="FF0000"/>
            </a:solidFill>
            <a:latin typeface="+mn-lt"/>
            <a:cs typeface="Calibri" pitchFamily="34" charset="0"/>
          </a:endParaRPr>
        </a:p>
      </dgm:t>
    </dgm:pt>
    <dgm:pt modelId="{E1A0721C-5FC7-4461-90F1-1D32A47BF8B3}" type="parTrans" cxnId="{AE100CF3-95F6-4B9D-8713-DDD5ECAA2810}">
      <dgm:prSet/>
      <dgm:spPr/>
      <dgm:t>
        <a:bodyPr/>
        <a:lstStyle/>
        <a:p>
          <a:endParaRPr lang="it-IT"/>
        </a:p>
      </dgm:t>
    </dgm:pt>
    <dgm:pt modelId="{F02A0A85-3EAE-421E-8607-C9AF9A4C96B0}" type="sibTrans" cxnId="{AE100CF3-95F6-4B9D-8713-DDD5ECAA2810}">
      <dgm:prSet/>
      <dgm:spPr/>
      <dgm:t>
        <a:bodyPr/>
        <a:lstStyle/>
        <a:p>
          <a:endParaRPr lang="it-IT"/>
        </a:p>
      </dgm:t>
    </dgm:pt>
    <dgm:pt modelId="{9855F388-EAD9-485B-8358-DDCCFFE46DAD}">
      <dgm:prSet phldrT="[Testo]" custT="1"/>
      <dgm:spPr/>
      <dgm:t>
        <a:bodyPr/>
        <a:lstStyle/>
        <a:p>
          <a:pPr algn="just"/>
          <a:r>
            <a:rPr lang="it-IT" sz="2000" b="1" dirty="0" smtClean="0"/>
            <a:t>7. Modelli alle </a:t>
          </a:r>
          <a:r>
            <a:rPr lang="it-IT" sz="2000" b="1" dirty="0" smtClean="0">
              <a:solidFill>
                <a:srgbClr val="FF0000"/>
              </a:solidFill>
            </a:rPr>
            <a:t>reti neurali </a:t>
          </a:r>
          <a:r>
            <a:rPr lang="it-IT" sz="2000" b="1" dirty="0" smtClean="0"/>
            <a:t>per la previsione della radiazione </a:t>
          </a:r>
          <a:r>
            <a:rPr lang="it-IT" sz="2000" b="1" dirty="0" smtClean="0">
              <a:solidFill>
                <a:srgbClr val="FF0000"/>
              </a:solidFill>
            </a:rPr>
            <a:t>globale e diretta </a:t>
          </a:r>
          <a:r>
            <a:rPr lang="it-IT" sz="2000" b="1" dirty="0" smtClean="0"/>
            <a:t>al fine di stimare la producibilità di un impianto CPV/T</a:t>
          </a:r>
          <a:endParaRPr lang="it-IT" sz="2000" b="1" i="1" dirty="0">
            <a:solidFill>
              <a:srgbClr val="FF0000"/>
            </a:solidFill>
            <a:latin typeface="+mn-lt"/>
            <a:cs typeface="Calibri" pitchFamily="34" charset="0"/>
          </a:endParaRPr>
        </a:p>
      </dgm:t>
    </dgm:pt>
    <dgm:pt modelId="{3A09B6BB-18EA-421C-B0D1-59BC606FF0FB}" type="parTrans" cxnId="{63492C36-96E9-49DF-ADFC-A01D8C0B9BA1}">
      <dgm:prSet/>
      <dgm:spPr/>
      <dgm:t>
        <a:bodyPr/>
        <a:lstStyle/>
        <a:p>
          <a:endParaRPr lang="it-IT"/>
        </a:p>
      </dgm:t>
    </dgm:pt>
    <dgm:pt modelId="{7C250111-01B3-40EE-8937-0DD4C02CA128}" type="sibTrans" cxnId="{63492C36-96E9-49DF-ADFC-A01D8C0B9BA1}">
      <dgm:prSet/>
      <dgm:spPr/>
      <dgm:t>
        <a:bodyPr/>
        <a:lstStyle/>
        <a:p>
          <a:endParaRPr lang="it-IT"/>
        </a:p>
      </dgm:t>
    </dgm:pt>
    <dgm:pt modelId="{75231A1B-5C97-41E4-AEAC-F2E7814EE7D1}" type="pres">
      <dgm:prSet presAssocID="{4C08A508-9F4A-477E-B1F3-9B4D2533ECA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BE959E8-43DD-47D3-8453-9075BF092FA5}" type="pres">
      <dgm:prSet presAssocID="{4636ED87-1ACA-41AF-8C3C-5E7DF06107EB}" presName="parentLin" presStyleCnt="0"/>
      <dgm:spPr/>
      <dgm:t>
        <a:bodyPr/>
        <a:lstStyle/>
        <a:p>
          <a:endParaRPr lang="it-IT"/>
        </a:p>
      </dgm:t>
    </dgm:pt>
    <dgm:pt modelId="{47F4DE96-6FE3-40B1-B51B-54BD83758E30}" type="pres">
      <dgm:prSet presAssocID="{4636ED87-1ACA-41AF-8C3C-5E7DF06107EB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0D3EE024-980A-43D9-93DA-ACB1DEB06ACD}" type="pres">
      <dgm:prSet presAssocID="{4636ED87-1ACA-41AF-8C3C-5E7DF06107EB}" presName="parentText" presStyleLbl="node1" presStyleIdx="0" presStyleCnt="3" custScaleX="131544" custScaleY="145847" custLinFactNeighborY="2039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4FBCA1-378E-4ECE-87EE-8DACC135094C}" type="pres">
      <dgm:prSet presAssocID="{4636ED87-1ACA-41AF-8C3C-5E7DF06107EB}" presName="negativeSpace" presStyleCnt="0"/>
      <dgm:spPr/>
      <dgm:t>
        <a:bodyPr/>
        <a:lstStyle/>
        <a:p>
          <a:endParaRPr lang="it-IT"/>
        </a:p>
      </dgm:t>
    </dgm:pt>
    <dgm:pt modelId="{21CA37D7-0D0E-45D6-AAE9-F907776BD2FD}" type="pres">
      <dgm:prSet presAssocID="{4636ED87-1ACA-41AF-8C3C-5E7DF06107E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B5C633-55C4-4BC7-94B8-49548C4AD0F9}" type="pres">
      <dgm:prSet presAssocID="{3A916366-2BEB-41D8-8695-507CE4620C66}" presName="spaceBetweenRectangles" presStyleCnt="0"/>
      <dgm:spPr/>
      <dgm:t>
        <a:bodyPr/>
        <a:lstStyle/>
        <a:p>
          <a:endParaRPr lang="it-IT"/>
        </a:p>
      </dgm:t>
    </dgm:pt>
    <dgm:pt modelId="{F99E2516-BBC0-4686-8C13-FD00BE92BB7B}" type="pres">
      <dgm:prSet presAssocID="{3D1D6D2B-7828-482E-A170-C07B1CB88418}" presName="parentLin" presStyleCnt="0"/>
      <dgm:spPr/>
      <dgm:t>
        <a:bodyPr/>
        <a:lstStyle/>
        <a:p>
          <a:endParaRPr lang="it-IT"/>
        </a:p>
      </dgm:t>
    </dgm:pt>
    <dgm:pt modelId="{52C1B0E9-F355-4CC3-8D15-96B126ACD641}" type="pres">
      <dgm:prSet presAssocID="{3D1D6D2B-7828-482E-A170-C07B1CB88418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50DF03F9-66A8-49D3-BDDC-5BDD49CAD85A}" type="pres">
      <dgm:prSet presAssocID="{3D1D6D2B-7828-482E-A170-C07B1CB88418}" presName="parentText" presStyleLbl="node1" presStyleIdx="1" presStyleCnt="3" custScaleX="130755" custScaleY="202703" custLinFactNeighborX="5430" custLinFactNeighborY="19308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D78C27-27F9-432F-A386-E4D7CF361165}" type="pres">
      <dgm:prSet presAssocID="{3D1D6D2B-7828-482E-A170-C07B1CB88418}" presName="negativeSpace" presStyleCnt="0"/>
      <dgm:spPr/>
      <dgm:t>
        <a:bodyPr/>
        <a:lstStyle/>
        <a:p>
          <a:endParaRPr lang="it-IT"/>
        </a:p>
      </dgm:t>
    </dgm:pt>
    <dgm:pt modelId="{3D7F2DD8-958F-49C9-A90F-CEB4E1F9F66A}" type="pres">
      <dgm:prSet presAssocID="{3D1D6D2B-7828-482E-A170-C07B1CB88418}" presName="childText" presStyleLbl="conFgAcc1" presStyleIdx="1" presStyleCnt="3" custLinFactNeighborY="-777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854AAEB-5C80-407A-83C3-1A37801CFFA4}" type="pres">
      <dgm:prSet presAssocID="{F02A0A85-3EAE-421E-8607-C9AF9A4C96B0}" presName="spaceBetweenRectangles" presStyleCnt="0"/>
      <dgm:spPr/>
      <dgm:t>
        <a:bodyPr/>
        <a:lstStyle/>
        <a:p>
          <a:endParaRPr lang="it-IT"/>
        </a:p>
      </dgm:t>
    </dgm:pt>
    <dgm:pt modelId="{591D93B3-41E2-4BDD-9879-201B19808A00}" type="pres">
      <dgm:prSet presAssocID="{9855F388-EAD9-485B-8358-DDCCFFE46DAD}" presName="parentLin" presStyleCnt="0"/>
      <dgm:spPr/>
      <dgm:t>
        <a:bodyPr/>
        <a:lstStyle/>
        <a:p>
          <a:endParaRPr lang="it-IT"/>
        </a:p>
      </dgm:t>
    </dgm:pt>
    <dgm:pt modelId="{40E4944C-4E12-4476-9AEF-8A9020BBB7A1}" type="pres">
      <dgm:prSet presAssocID="{9855F388-EAD9-485B-8358-DDCCFFE46DAD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104F0B47-F0EE-43CF-A831-423A96D12EEB}" type="pres">
      <dgm:prSet presAssocID="{9855F388-EAD9-485B-8358-DDCCFFE46DAD}" presName="parentText" presStyleLbl="node1" presStyleIdx="2" presStyleCnt="3" custScaleX="130675" custScaleY="176320" custLinFactNeighborY="1404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9758A5-922A-4FE9-B883-AC38E693EA8C}" type="pres">
      <dgm:prSet presAssocID="{9855F388-EAD9-485B-8358-DDCCFFE46DAD}" presName="negativeSpace" presStyleCnt="0"/>
      <dgm:spPr/>
      <dgm:t>
        <a:bodyPr/>
        <a:lstStyle/>
        <a:p>
          <a:endParaRPr lang="it-IT"/>
        </a:p>
      </dgm:t>
    </dgm:pt>
    <dgm:pt modelId="{34BD3924-186D-469A-AA1B-07036E68891F}" type="pres">
      <dgm:prSet presAssocID="{9855F388-EAD9-485B-8358-DDCCFFE46DA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4D9940F-828E-4A4B-B8E5-A2235A67F485}" type="presOf" srcId="{4C08A508-9F4A-477E-B1F3-9B4D2533ECA6}" destId="{75231A1B-5C97-41E4-AEAC-F2E7814EE7D1}" srcOrd="0" destOrd="0" presId="urn:microsoft.com/office/officeart/2005/8/layout/list1"/>
    <dgm:cxn modelId="{6FD1B1FA-D3D3-49DD-903B-29E284090091}" type="presOf" srcId="{4636ED87-1ACA-41AF-8C3C-5E7DF06107EB}" destId="{0D3EE024-980A-43D9-93DA-ACB1DEB06ACD}" srcOrd="1" destOrd="0" presId="urn:microsoft.com/office/officeart/2005/8/layout/list1"/>
    <dgm:cxn modelId="{66EACA18-5861-4032-A25F-F546F8C24318}" srcId="{4C08A508-9F4A-477E-B1F3-9B4D2533ECA6}" destId="{4636ED87-1ACA-41AF-8C3C-5E7DF06107EB}" srcOrd="0" destOrd="0" parTransId="{A700174A-0EA9-403F-8457-D237AB3FD9DE}" sibTransId="{3A916366-2BEB-41D8-8695-507CE4620C66}"/>
    <dgm:cxn modelId="{4EB1EEB7-F414-43C0-84C6-E2723AD15267}" type="presOf" srcId="{3D1D6D2B-7828-482E-A170-C07B1CB88418}" destId="{50DF03F9-66A8-49D3-BDDC-5BDD49CAD85A}" srcOrd="1" destOrd="0" presId="urn:microsoft.com/office/officeart/2005/8/layout/list1"/>
    <dgm:cxn modelId="{63492C36-96E9-49DF-ADFC-A01D8C0B9BA1}" srcId="{4C08A508-9F4A-477E-B1F3-9B4D2533ECA6}" destId="{9855F388-EAD9-485B-8358-DDCCFFE46DAD}" srcOrd="2" destOrd="0" parTransId="{3A09B6BB-18EA-421C-B0D1-59BC606FF0FB}" sibTransId="{7C250111-01B3-40EE-8937-0DD4C02CA128}"/>
    <dgm:cxn modelId="{C6C2481F-800B-4C88-A3DE-0A6EBEDDD834}" type="presOf" srcId="{9855F388-EAD9-485B-8358-DDCCFFE46DAD}" destId="{104F0B47-F0EE-43CF-A831-423A96D12EEB}" srcOrd="1" destOrd="0" presId="urn:microsoft.com/office/officeart/2005/8/layout/list1"/>
    <dgm:cxn modelId="{AE100CF3-95F6-4B9D-8713-DDD5ECAA2810}" srcId="{4C08A508-9F4A-477E-B1F3-9B4D2533ECA6}" destId="{3D1D6D2B-7828-482E-A170-C07B1CB88418}" srcOrd="1" destOrd="0" parTransId="{E1A0721C-5FC7-4461-90F1-1D32A47BF8B3}" sibTransId="{F02A0A85-3EAE-421E-8607-C9AF9A4C96B0}"/>
    <dgm:cxn modelId="{FE5B941D-B561-4A1D-81C0-8CA1DCC0A830}" type="presOf" srcId="{9855F388-EAD9-485B-8358-DDCCFFE46DAD}" destId="{40E4944C-4E12-4476-9AEF-8A9020BBB7A1}" srcOrd="0" destOrd="0" presId="urn:microsoft.com/office/officeart/2005/8/layout/list1"/>
    <dgm:cxn modelId="{FEDE0C61-73A5-46D6-8E6B-F0083C86E1DB}" type="presOf" srcId="{4636ED87-1ACA-41AF-8C3C-5E7DF06107EB}" destId="{47F4DE96-6FE3-40B1-B51B-54BD83758E30}" srcOrd="0" destOrd="0" presId="urn:microsoft.com/office/officeart/2005/8/layout/list1"/>
    <dgm:cxn modelId="{7BE1FC97-9132-4B55-BA55-EE4DC9F7C2AA}" type="presOf" srcId="{3D1D6D2B-7828-482E-A170-C07B1CB88418}" destId="{52C1B0E9-F355-4CC3-8D15-96B126ACD641}" srcOrd="0" destOrd="0" presId="urn:microsoft.com/office/officeart/2005/8/layout/list1"/>
    <dgm:cxn modelId="{09D1A95F-5AD1-4189-88FB-B92A630BC5E5}" type="presParOf" srcId="{75231A1B-5C97-41E4-AEAC-F2E7814EE7D1}" destId="{8BE959E8-43DD-47D3-8453-9075BF092FA5}" srcOrd="0" destOrd="0" presId="urn:microsoft.com/office/officeart/2005/8/layout/list1"/>
    <dgm:cxn modelId="{1225B705-A56C-49E4-984B-6542592F83B5}" type="presParOf" srcId="{8BE959E8-43DD-47D3-8453-9075BF092FA5}" destId="{47F4DE96-6FE3-40B1-B51B-54BD83758E30}" srcOrd="0" destOrd="0" presId="urn:microsoft.com/office/officeart/2005/8/layout/list1"/>
    <dgm:cxn modelId="{F40C6815-300B-4948-B742-9F4472B89693}" type="presParOf" srcId="{8BE959E8-43DD-47D3-8453-9075BF092FA5}" destId="{0D3EE024-980A-43D9-93DA-ACB1DEB06ACD}" srcOrd="1" destOrd="0" presId="urn:microsoft.com/office/officeart/2005/8/layout/list1"/>
    <dgm:cxn modelId="{6AED4B80-D469-4A6C-9FC1-05FCCE4BFE4A}" type="presParOf" srcId="{75231A1B-5C97-41E4-AEAC-F2E7814EE7D1}" destId="{B64FBCA1-378E-4ECE-87EE-8DACC135094C}" srcOrd="1" destOrd="0" presId="urn:microsoft.com/office/officeart/2005/8/layout/list1"/>
    <dgm:cxn modelId="{DC621873-9C8D-4219-84AF-6091E907EF29}" type="presParOf" srcId="{75231A1B-5C97-41E4-AEAC-F2E7814EE7D1}" destId="{21CA37D7-0D0E-45D6-AAE9-F907776BD2FD}" srcOrd="2" destOrd="0" presId="urn:microsoft.com/office/officeart/2005/8/layout/list1"/>
    <dgm:cxn modelId="{93820D5C-48E8-46AE-8C93-1F178034DA44}" type="presParOf" srcId="{75231A1B-5C97-41E4-AEAC-F2E7814EE7D1}" destId="{0CB5C633-55C4-4BC7-94B8-49548C4AD0F9}" srcOrd="3" destOrd="0" presId="urn:microsoft.com/office/officeart/2005/8/layout/list1"/>
    <dgm:cxn modelId="{A442D278-A098-41D8-8DE5-9695A62FABAA}" type="presParOf" srcId="{75231A1B-5C97-41E4-AEAC-F2E7814EE7D1}" destId="{F99E2516-BBC0-4686-8C13-FD00BE92BB7B}" srcOrd="4" destOrd="0" presId="urn:microsoft.com/office/officeart/2005/8/layout/list1"/>
    <dgm:cxn modelId="{126D1226-BEE1-4B6A-9C1F-7A8E964D02BA}" type="presParOf" srcId="{F99E2516-BBC0-4686-8C13-FD00BE92BB7B}" destId="{52C1B0E9-F355-4CC3-8D15-96B126ACD641}" srcOrd="0" destOrd="0" presId="urn:microsoft.com/office/officeart/2005/8/layout/list1"/>
    <dgm:cxn modelId="{1F5FEFAE-B407-49FC-98D7-6C061C772B74}" type="presParOf" srcId="{F99E2516-BBC0-4686-8C13-FD00BE92BB7B}" destId="{50DF03F9-66A8-49D3-BDDC-5BDD49CAD85A}" srcOrd="1" destOrd="0" presId="urn:microsoft.com/office/officeart/2005/8/layout/list1"/>
    <dgm:cxn modelId="{A20EA8BE-C1D2-4260-8A45-E50A3CF14B59}" type="presParOf" srcId="{75231A1B-5C97-41E4-AEAC-F2E7814EE7D1}" destId="{BBD78C27-27F9-432F-A386-E4D7CF361165}" srcOrd="5" destOrd="0" presId="urn:microsoft.com/office/officeart/2005/8/layout/list1"/>
    <dgm:cxn modelId="{4CCCC0AF-5A28-4E73-8718-0457B871A2B5}" type="presParOf" srcId="{75231A1B-5C97-41E4-AEAC-F2E7814EE7D1}" destId="{3D7F2DD8-958F-49C9-A90F-CEB4E1F9F66A}" srcOrd="6" destOrd="0" presId="urn:microsoft.com/office/officeart/2005/8/layout/list1"/>
    <dgm:cxn modelId="{B18BC106-60B5-46D7-BA4D-7A3D6B2BB662}" type="presParOf" srcId="{75231A1B-5C97-41E4-AEAC-F2E7814EE7D1}" destId="{8854AAEB-5C80-407A-83C3-1A37801CFFA4}" srcOrd="7" destOrd="0" presId="urn:microsoft.com/office/officeart/2005/8/layout/list1"/>
    <dgm:cxn modelId="{9BFAAED6-94C3-44B6-8CD1-A940E0F06F1E}" type="presParOf" srcId="{75231A1B-5C97-41E4-AEAC-F2E7814EE7D1}" destId="{591D93B3-41E2-4BDD-9879-201B19808A00}" srcOrd="8" destOrd="0" presId="urn:microsoft.com/office/officeart/2005/8/layout/list1"/>
    <dgm:cxn modelId="{975A4DE7-22F4-4909-83A9-E9936AD72E9D}" type="presParOf" srcId="{591D93B3-41E2-4BDD-9879-201B19808A00}" destId="{40E4944C-4E12-4476-9AEF-8A9020BBB7A1}" srcOrd="0" destOrd="0" presId="urn:microsoft.com/office/officeart/2005/8/layout/list1"/>
    <dgm:cxn modelId="{EEF5F455-2E94-43B8-862C-EC6887535E8B}" type="presParOf" srcId="{591D93B3-41E2-4BDD-9879-201B19808A00}" destId="{104F0B47-F0EE-43CF-A831-423A96D12EEB}" srcOrd="1" destOrd="0" presId="urn:microsoft.com/office/officeart/2005/8/layout/list1"/>
    <dgm:cxn modelId="{6DDDA0E6-24E0-493F-98EE-208226E41D14}" type="presParOf" srcId="{75231A1B-5C97-41E4-AEAC-F2E7814EE7D1}" destId="{609758A5-922A-4FE9-B883-AC38E693EA8C}" srcOrd="9" destOrd="0" presId="urn:microsoft.com/office/officeart/2005/8/layout/list1"/>
    <dgm:cxn modelId="{AE650C5B-4CC9-498B-990D-DFA6D6B5E371}" type="presParOf" srcId="{75231A1B-5C97-41E4-AEAC-F2E7814EE7D1}" destId="{34BD3924-186D-469A-AA1B-07036E68891F}" srcOrd="10" destOrd="0" presId="urn:microsoft.com/office/officeart/2005/8/layout/list1"/>
  </dgm:cxnLst>
  <dgm:bg>
    <a:gradFill flip="none" rotWithShape="1">
      <a:gsLst>
        <a:gs pos="0">
          <a:srgbClr val="FFFFFF"/>
        </a:gs>
        <a:gs pos="7001">
          <a:srgbClr val="E6E6E6"/>
        </a:gs>
        <a:gs pos="32001">
          <a:srgbClr val="7D8496"/>
        </a:gs>
        <a:gs pos="47000">
          <a:srgbClr val="E6E6E6"/>
        </a:gs>
        <a:gs pos="85001">
          <a:srgbClr val="7D8496"/>
        </a:gs>
        <a:gs pos="100000">
          <a:srgbClr val="E6E6E6"/>
        </a:gs>
      </a:gsLst>
      <a:lin ang="6600000" scaled="0"/>
      <a:tileRect/>
    </a:gradFill>
  </dgm:bg>
  <dgm:whole>
    <a:ln>
      <a:solidFill>
        <a:schemeClr val="tx1">
          <a:lumMod val="85000"/>
          <a:lumOff val="15000"/>
          <a:alpha val="5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5E2D87-5CCB-46F5-8BA6-C4A7426FB5D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7F7259C-BAB2-4DC5-8CCF-A11D5752AB09}">
      <dgm:prSet phldrT="[Testo]" custT="1"/>
      <dgm:spPr/>
      <dgm:t>
        <a:bodyPr/>
        <a:lstStyle/>
        <a:p>
          <a:r>
            <a:rPr lang="it-IT" sz="2000" b="1" i="1" dirty="0" smtClean="0"/>
            <a:t>1</a:t>
          </a:r>
          <a:endParaRPr lang="it-IT" sz="2000" b="1" i="1" dirty="0"/>
        </a:p>
      </dgm:t>
    </dgm:pt>
    <dgm:pt modelId="{6CD74B56-FE75-427B-9A7D-1C9DED238B4F}" type="parTrans" cxnId="{267F22B8-5A2F-4C6A-82FD-A4BD5DB67255}">
      <dgm:prSet/>
      <dgm:spPr/>
      <dgm:t>
        <a:bodyPr/>
        <a:lstStyle/>
        <a:p>
          <a:endParaRPr lang="it-IT"/>
        </a:p>
      </dgm:t>
    </dgm:pt>
    <dgm:pt modelId="{69E25AF4-8F81-4CA1-9076-CF88B58ABD3C}" type="sibTrans" cxnId="{267F22B8-5A2F-4C6A-82FD-A4BD5DB67255}">
      <dgm:prSet/>
      <dgm:spPr/>
      <dgm:t>
        <a:bodyPr/>
        <a:lstStyle/>
        <a:p>
          <a:endParaRPr lang="it-IT"/>
        </a:p>
      </dgm:t>
    </dgm:pt>
    <dgm:pt modelId="{1AFE15CC-DCD4-467D-89D4-3690B90A832A}">
      <dgm:prSet phldrT="[Testo]" custT="1"/>
      <dgm:spPr/>
      <dgm:t>
        <a:bodyPr/>
        <a:lstStyle/>
        <a:p>
          <a:r>
            <a:rPr lang="it-IT" sz="2000" b="1" i="1" dirty="0" smtClean="0"/>
            <a:t>Stima del fattore C costante</a:t>
          </a:r>
          <a:endParaRPr lang="it-IT" sz="2000" b="1" i="1" dirty="0"/>
        </a:p>
      </dgm:t>
    </dgm:pt>
    <dgm:pt modelId="{59393228-99FA-41B1-895D-3B3DDEA7FC1B}" type="parTrans" cxnId="{EEDBE8C4-BAE6-491B-ADE4-E107B4157F60}">
      <dgm:prSet/>
      <dgm:spPr/>
      <dgm:t>
        <a:bodyPr/>
        <a:lstStyle/>
        <a:p>
          <a:endParaRPr lang="it-IT"/>
        </a:p>
      </dgm:t>
    </dgm:pt>
    <dgm:pt modelId="{5E7B5EAE-E159-4601-A0AB-2BB216CA8E2D}" type="sibTrans" cxnId="{EEDBE8C4-BAE6-491B-ADE4-E107B4157F60}">
      <dgm:prSet/>
      <dgm:spPr/>
      <dgm:t>
        <a:bodyPr/>
        <a:lstStyle/>
        <a:p>
          <a:endParaRPr lang="it-IT"/>
        </a:p>
      </dgm:t>
    </dgm:pt>
    <dgm:pt modelId="{58C59FDF-A74F-4C6E-A2C6-40209B84414B}">
      <dgm:prSet phldrT="[Testo]" custT="1"/>
      <dgm:spPr/>
      <dgm:t>
        <a:bodyPr/>
        <a:lstStyle/>
        <a:p>
          <a:r>
            <a:rPr lang="it-IT" sz="2000" b="1" i="1" dirty="0" smtClean="0"/>
            <a:t>2</a:t>
          </a:r>
          <a:endParaRPr lang="it-IT" sz="2000" b="1" i="1" dirty="0"/>
        </a:p>
      </dgm:t>
    </dgm:pt>
    <dgm:pt modelId="{C55821DD-31C4-4AC7-B48D-EADBDB473341}" type="parTrans" cxnId="{E7BA44C1-D331-402A-8C7D-DAB794DFADA4}">
      <dgm:prSet/>
      <dgm:spPr/>
      <dgm:t>
        <a:bodyPr/>
        <a:lstStyle/>
        <a:p>
          <a:endParaRPr lang="it-IT"/>
        </a:p>
      </dgm:t>
    </dgm:pt>
    <dgm:pt modelId="{AB4C033F-8F04-4610-9002-B5BF63D68A3A}" type="sibTrans" cxnId="{E7BA44C1-D331-402A-8C7D-DAB794DFADA4}">
      <dgm:prSet/>
      <dgm:spPr/>
      <dgm:t>
        <a:bodyPr/>
        <a:lstStyle/>
        <a:p>
          <a:endParaRPr lang="it-IT"/>
        </a:p>
      </dgm:t>
    </dgm:pt>
    <dgm:pt modelId="{5C08E0A8-353C-4F3B-AE66-DCF2DDB8647D}">
      <dgm:prSet phldrT="[Testo]" custT="1"/>
      <dgm:spPr/>
      <dgm:t>
        <a:bodyPr/>
        <a:lstStyle/>
        <a:p>
          <a:r>
            <a:rPr lang="it-IT" sz="2000" b="1" i="1" dirty="0" smtClean="0"/>
            <a:t>Parametri in funzione della configurazione</a:t>
          </a:r>
          <a:endParaRPr lang="it-IT" sz="2000" b="1" i="1" dirty="0"/>
        </a:p>
      </dgm:t>
    </dgm:pt>
    <dgm:pt modelId="{A6617C3E-548F-40FD-AEEC-94D2D8A5C30F}" type="parTrans" cxnId="{6B19C78E-A5CD-471C-8989-D2D77EB25DCB}">
      <dgm:prSet/>
      <dgm:spPr/>
      <dgm:t>
        <a:bodyPr/>
        <a:lstStyle/>
        <a:p>
          <a:endParaRPr lang="it-IT"/>
        </a:p>
      </dgm:t>
    </dgm:pt>
    <dgm:pt modelId="{38892E21-212D-42BF-A538-56163D63BE90}" type="sibTrans" cxnId="{6B19C78E-A5CD-471C-8989-D2D77EB25DCB}">
      <dgm:prSet/>
      <dgm:spPr/>
      <dgm:t>
        <a:bodyPr/>
        <a:lstStyle/>
        <a:p>
          <a:endParaRPr lang="it-IT"/>
        </a:p>
      </dgm:t>
    </dgm:pt>
    <dgm:pt modelId="{C030C816-9979-4110-A919-F37D48E4D18A}">
      <dgm:prSet phldrT="[Testo]" custT="1"/>
      <dgm:spPr/>
      <dgm:t>
        <a:bodyPr/>
        <a:lstStyle/>
        <a:p>
          <a:r>
            <a:rPr lang="it-IT" sz="2000" b="1" i="1" dirty="0" smtClean="0"/>
            <a:t>3</a:t>
          </a:r>
          <a:endParaRPr lang="it-IT" sz="2000" b="1" i="1" dirty="0"/>
        </a:p>
      </dgm:t>
    </dgm:pt>
    <dgm:pt modelId="{863053B1-36B3-4D39-93FC-BEF4DC07F4A4}" type="parTrans" cxnId="{E66F2DE5-60C8-46A0-9B3E-5B1571E93B1E}">
      <dgm:prSet/>
      <dgm:spPr/>
      <dgm:t>
        <a:bodyPr/>
        <a:lstStyle/>
        <a:p>
          <a:endParaRPr lang="it-IT"/>
        </a:p>
      </dgm:t>
    </dgm:pt>
    <dgm:pt modelId="{6E1B5373-0ADC-4427-9CFB-CD1511F19916}" type="sibTrans" cxnId="{E66F2DE5-60C8-46A0-9B3E-5B1571E93B1E}">
      <dgm:prSet/>
      <dgm:spPr/>
      <dgm:t>
        <a:bodyPr/>
        <a:lstStyle/>
        <a:p>
          <a:endParaRPr lang="it-IT"/>
        </a:p>
      </dgm:t>
    </dgm:pt>
    <dgm:pt modelId="{20960950-624F-4A96-9672-8A84FA7ABB10}">
      <dgm:prSet phldrT="[Testo]" custT="1"/>
      <dgm:spPr/>
      <dgm:t>
        <a:bodyPr/>
        <a:lstStyle/>
        <a:p>
          <a:r>
            <a:rPr lang="it-IT" sz="2000" b="1" i="1" dirty="0" smtClean="0"/>
            <a:t>4</a:t>
          </a:r>
          <a:endParaRPr lang="it-IT" sz="2000" b="1" i="1" dirty="0"/>
        </a:p>
      </dgm:t>
    </dgm:pt>
    <dgm:pt modelId="{2D709E91-79A9-43E8-BE97-B27AB905F6EC}" type="parTrans" cxnId="{3BA3C456-B690-45BF-B3F1-334C85FD3531}">
      <dgm:prSet/>
      <dgm:spPr/>
      <dgm:t>
        <a:bodyPr/>
        <a:lstStyle/>
        <a:p>
          <a:endParaRPr lang="it-IT"/>
        </a:p>
      </dgm:t>
    </dgm:pt>
    <dgm:pt modelId="{4C94EBED-529F-495D-9AA3-B214F817BB46}" type="sibTrans" cxnId="{3BA3C456-B690-45BF-B3F1-334C85FD3531}">
      <dgm:prSet/>
      <dgm:spPr/>
      <dgm:t>
        <a:bodyPr/>
        <a:lstStyle/>
        <a:p>
          <a:endParaRPr lang="it-IT"/>
        </a:p>
      </dgm:t>
    </dgm:pt>
    <dgm:pt modelId="{A96561FC-274B-4684-91A5-D282F964B04A}">
      <dgm:prSet custT="1"/>
      <dgm:spPr/>
      <dgm:t>
        <a:bodyPr/>
        <a:lstStyle/>
        <a:p>
          <a:r>
            <a:rPr lang="it-IT" sz="2000" b="1" i="1" dirty="0" smtClean="0"/>
            <a:t>Parametri in funzione dell’irraggiamento</a:t>
          </a:r>
          <a:endParaRPr lang="it-IT" sz="2000" b="1" i="1" dirty="0"/>
        </a:p>
      </dgm:t>
    </dgm:pt>
    <dgm:pt modelId="{DD261252-8839-4825-BDD5-13A806F3BE52}" type="parTrans" cxnId="{4FB5C23D-2A9C-407D-9104-AE8FC7F4836D}">
      <dgm:prSet/>
      <dgm:spPr/>
      <dgm:t>
        <a:bodyPr/>
        <a:lstStyle/>
        <a:p>
          <a:endParaRPr lang="it-IT"/>
        </a:p>
      </dgm:t>
    </dgm:pt>
    <dgm:pt modelId="{219B588D-DB6E-485C-A693-1B250274DFB9}" type="sibTrans" cxnId="{4FB5C23D-2A9C-407D-9104-AE8FC7F4836D}">
      <dgm:prSet/>
      <dgm:spPr/>
      <dgm:t>
        <a:bodyPr/>
        <a:lstStyle/>
        <a:p>
          <a:endParaRPr lang="it-IT"/>
        </a:p>
      </dgm:t>
    </dgm:pt>
    <dgm:pt modelId="{523BD29C-AE56-4B9D-8C40-22957704A860}">
      <dgm:prSet custT="1"/>
      <dgm:spPr/>
      <dgm:t>
        <a:bodyPr/>
        <a:lstStyle/>
        <a:p>
          <a:r>
            <a:rPr lang="it-IT" sz="2000" b="1" i="1" dirty="0" smtClean="0"/>
            <a:t>Effetto della concentrazione sulla </a:t>
          </a:r>
          <a:r>
            <a:rPr lang="it-IT" sz="2000" b="1" i="1" smtClean="0"/>
            <a:t>T cell</a:t>
          </a:r>
          <a:endParaRPr lang="it-IT" sz="2000" b="1" i="1" dirty="0"/>
        </a:p>
      </dgm:t>
    </dgm:pt>
    <dgm:pt modelId="{87018965-AFED-42B2-BB3F-C954818FA7F5}" type="parTrans" cxnId="{1D8004AF-039B-405A-B1DE-AD70A79C7987}">
      <dgm:prSet/>
      <dgm:spPr/>
      <dgm:t>
        <a:bodyPr/>
        <a:lstStyle/>
        <a:p>
          <a:endParaRPr lang="it-IT"/>
        </a:p>
      </dgm:t>
    </dgm:pt>
    <dgm:pt modelId="{1CFCB615-2F5C-4042-B648-388CFC5E327C}" type="sibTrans" cxnId="{1D8004AF-039B-405A-B1DE-AD70A79C7987}">
      <dgm:prSet/>
      <dgm:spPr/>
      <dgm:t>
        <a:bodyPr/>
        <a:lstStyle/>
        <a:p>
          <a:endParaRPr lang="it-IT"/>
        </a:p>
      </dgm:t>
    </dgm:pt>
    <dgm:pt modelId="{3DB57423-D6F0-4893-8704-6B4B58A62871}" type="pres">
      <dgm:prSet presAssocID="{395E2D87-5CCB-46F5-8BA6-C4A7426FB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9E92CD0-DC25-4E0A-99A3-FB98A9C6ED8C}" type="pres">
      <dgm:prSet presAssocID="{07F7259C-BAB2-4DC5-8CCF-A11D5752AB09}" presName="composite" presStyleCnt="0"/>
      <dgm:spPr/>
    </dgm:pt>
    <dgm:pt modelId="{1E40E026-BD52-4469-B578-E4392E76848F}" type="pres">
      <dgm:prSet presAssocID="{07F7259C-BAB2-4DC5-8CCF-A11D5752AB0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F07FAF-5495-47DF-94FE-0C102113DEA7}" type="pres">
      <dgm:prSet presAssocID="{07F7259C-BAB2-4DC5-8CCF-A11D5752AB09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8136605-4917-4373-BD3C-18F48163A8C4}" type="pres">
      <dgm:prSet presAssocID="{69E25AF4-8F81-4CA1-9076-CF88B58ABD3C}" presName="sp" presStyleCnt="0"/>
      <dgm:spPr/>
    </dgm:pt>
    <dgm:pt modelId="{EC6E08DA-9AA8-41DF-95F6-9B4FDCDD6AFC}" type="pres">
      <dgm:prSet presAssocID="{58C59FDF-A74F-4C6E-A2C6-40209B84414B}" presName="composite" presStyleCnt="0"/>
      <dgm:spPr/>
    </dgm:pt>
    <dgm:pt modelId="{553CBF91-D5B9-406E-B98B-1C53386A77E7}" type="pres">
      <dgm:prSet presAssocID="{58C59FDF-A74F-4C6E-A2C6-40209B84414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54DCB82-C0A6-4FEB-9144-AEDBA575CC70}" type="pres">
      <dgm:prSet presAssocID="{58C59FDF-A74F-4C6E-A2C6-40209B84414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0423EAD-4E75-43A2-A174-7398BE068C6D}" type="pres">
      <dgm:prSet presAssocID="{AB4C033F-8F04-4610-9002-B5BF63D68A3A}" presName="sp" presStyleCnt="0"/>
      <dgm:spPr/>
    </dgm:pt>
    <dgm:pt modelId="{5684DF74-D51D-4CCE-98A1-8748454B364E}" type="pres">
      <dgm:prSet presAssocID="{C030C816-9979-4110-A919-F37D48E4D18A}" presName="composite" presStyleCnt="0"/>
      <dgm:spPr/>
    </dgm:pt>
    <dgm:pt modelId="{810CC4CF-4DA5-407A-8F22-C9BBF7DC70F2}" type="pres">
      <dgm:prSet presAssocID="{C030C816-9979-4110-A919-F37D48E4D18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18760F-016D-4791-B080-3B542FEF69A8}" type="pres">
      <dgm:prSet presAssocID="{C030C816-9979-4110-A919-F37D48E4D18A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50E816D-E281-42F4-AA49-2B2C464DBF15}" type="pres">
      <dgm:prSet presAssocID="{6E1B5373-0ADC-4427-9CFB-CD1511F19916}" presName="sp" presStyleCnt="0"/>
      <dgm:spPr/>
    </dgm:pt>
    <dgm:pt modelId="{64B45965-B08E-41AF-927C-02F993CECB3A}" type="pres">
      <dgm:prSet presAssocID="{20960950-624F-4A96-9672-8A84FA7ABB10}" presName="composite" presStyleCnt="0"/>
      <dgm:spPr/>
    </dgm:pt>
    <dgm:pt modelId="{947F781F-C378-4FAE-BF60-4AA482FECC72}" type="pres">
      <dgm:prSet presAssocID="{20960950-624F-4A96-9672-8A84FA7ABB1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1C5BF7-BBCE-47EB-88A0-602F6C65E166}" type="pres">
      <dgm:prSet presAssocID="{20960950-624F-4A96-9672-8A84FA7ABB1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19752C7-A412-4100-9A04-4D07EAE89AA6}" type="presOf" srcId="{58C59FDF-A74F-4C6E-A2C6-40209B84414B}" destId="{553CBF91-D5B9-406E-B98B-1C53386A77E7}" srcOrd="0" destOrd="0" presId="urn:microsoft.com/office/officeart/2005/8/layout/chevron2"/>
    <dgm:cxn modelId="{E66F2DE5-60C8-46A0-9B3E-5B1571E93B1E}" srcId="{395E2D87-5CCB-46F5-8BA6-C4A7426FB5D0}" destId="{C030C816-9979-4110-A919-F37D48E4D18A}" srcOrd="2" destOrd="0" parTransId="{863053B1-36B3-4D39-93FC-BEF4DC07F4A4}" sibTransId="{6E1B5373-0ADC-4427-9CFB-CD1511F19916}"/>
    <dgm:cxn modelId="{E7BA44C1-D331-402A-8C7D-DAB794DFADA4}" srcId="{395E2D87-5CCB-46F5-8BA6-C4A7426FB5D0}" destId="{58C59FDF-A74F-4C6E-A2C6-40209B84414B}" srcOrd="1" destOrd="0" parTransId="{C55821DD-31C4-4AC7-B48D-EADBDB473341}" sibTransId="{AB4C033F-8F04-4610-9002-B5BF63D68A3A}"/>
    <dgm:cxn modelId="{4FB5C23D-2A9C-407D-9104-AE8FC7F4836D}" srcId="{C030C816-9979-4110-A919-F37D48E4D18A}" destId="{A96561FC-274B-4684-91A5-D282F964B04A}" srcOrd="0" destOrd="0" parTransId="{DD261252-8839-4825-BDD5-13A806F3BE52}" sibTransId="{219B588D-DB6E-485C-A693-1B250274DFB9}"/>
    <dgm:cxn modelId="{389C4EEF-ABA3-444C-BBC9-36A88C558807}" type="presOf" srcId="{07F7259C-BAB2-4DC5-8CCF-A11D5752AB09}" destId="{1E40E026-BD52-4469-B578-E4392E76848F}" srcOrd="0" destOrd="0" presId="urn:microsoft.com/office/officeart/2005/8/layout/chevron2"/>
    <dgm:cxn modelId="{A75FFA89-F3AD-43F3-BA74-217024CDA50F}" type="presOf" srcId="{523BD29C-AE56-4B9D-8C40-22957704A860}" destId="{6E1C5BF7-BBCE-47EB-88A0-602F6C65E166}" srcOrd="0" destOrd="0" presId="urn:microsoft.com/office/officeart/2005/8/layout/chevron2"/>
    <dgm:cxn modelId="{267F22B8-5A2F-4C6A-82FD-A4BD5DB67255}" srcId="{395E2D87-5CCB-46F5-8BA6-C4A7426FB5D0}" destId="{07F7259C-BAB2-4DC5-8CCF-A11D5752AB09}" srcOrd="0" destOrd="0" parTransId="{6CD74B56-FE75-427B-9A7D-1C9DED238B4F}" sibTransId="{69E25AF4-8F81-4CA1-9076-CF88B58ABD3C}"/>
    <dgm:cxn modelId="{EEDBE8C4-BAE6-491B-ADE4-E107B4157F60}" srcId="{07F7259C-BAB2-4DC5-8CCF-A11D5752AB09}" destId="{1AFE15CC-DCD4-467D-89D4-3690B90A832A}" srcOrd="0" destOrd="0" parTransId="{59393228-99FA-41B1-895D-3B3DDEA7FC1B}" sibTransId="{5E7B5EAE-E159-4601-A0AB-2BB216CA8E2D}"/>
    <dgm:cxn modelId="{CB1B5756-711C-44F8-8D13-4417DECE8D7A}" type="presOf" srcId="{5C08E0A8-353C-4F3B-AE66-DCF2DDB8647D}" destId="{654DCB82-C0A6-4FEB-9144-AEDBA575CC70}" srcOrd="0" destOrd="0" presId="urn:microsoft.com/office/officeart/2005/8/layout/chevron2"/>
    <dgm:cxn modelId="{3BA3C456-B690-45BF-B3F1-334C85FD3531}" srcId="{395E2D87-5CCB-46F5-8BA6-C4A7426FB5D0}" destId="{20960950-624F-4A96-9672-8A84FA7ABB10}" srcOrd="3" destOrd="0" parTransId="{2D709E91-79A9-43E8-BE97-B27AB905F6EC}" sibTransId="{4C94EBED-529F-495D-9AA3-B214F817BB46}"/>
    <dgm:cxn modelId="{85EA397F-A5C1-4EE3-B81D-73EC916ADCFF}" type="presOf" srcId="{395E2D87-5CCB-46F5-8BA6-C4A7426FB5D0}" destId="{3DB57423-D6F0-4893-8704-6B4B58A62871}" srcOrd="0" destOrd="0" presId="urn:microsoft.com/office/officeart/2005/8/layout/chevron2"/>
    <dgm:cxn modelId="{6B19C78E-A5CD-471C-8989-D2D77EB25DCB}" srcId="{58C59FDF-A74F-4C6E-A2C6-40209B84414B}" destId="{5C08E0A8-353C-4F3B-AE66-DCF2DDB8647D}" srcOrd="0" destOrd="0" parTransId="{A6617C3E-548F-40FD-AEEC-94D2D8A5C30F}" sibTransId="{38892E21-212D-42BF-A538-56163D63BE90}"/>
    <dgm:cxn modelId="{1D8004AF-039B-405A-B1DE-AD70A79C7987}" srcId="{20960950-624F-4A96-9672-8A84FA7ABB10}" destId="{523BD29C-AE56-4B9D-8C40-22957704A860}" srcOrd="0" destOrd="0" parTransId="{87018965-AFED-42B2-BB3F-C954818FA7F5}" sibTransId="{1CFCB615-2F5C-4042-B648-388CFC5E327C}"/>
    <dgm:cxn modelId="{024035CD-C595-4FCA-83D3-80CF9AA054A5}" type="presOf" srcId="{A96561FC-274B-4684-91A5-D282F964B04A}" destId="{3518760F-016D-4791-B080-3B542FEF69A8}" srcOrd="0" destOrd="0" presId="urn:microsoft.com/office/officeart/2005/8/layout/chevron2"/>
    <dgm:cxn modelId="{FE87A0B7-54F1-47AF-A40C-2B2FD2A530E5}" type="presOf" srcId="{1AFE15CC-DCD4-467D-89D4-3690B90A832A}" destId="{3CF07FAF-5495-47DF-94FE-0C102113DEA7}" srcOrd="0" destOrd="0" presId="urn:microsoft.com/office/officeart/2005/8/layout/chevron2"/>
    <dgm:cxn modelId="{D9F7D30D-85BE-4A43-BF1F-09EEA767E406}" type="presOf" srcId="{C030C816-9979-4110-A919-F37D48E4D18A}" destId="{810CC4CF-4DA5-407A-8F22-C9BBF7DC70F2}" srcOrd="0" destOrd="0" presId="urn:microsoft.com/office/officeart/2005/8/layout/chevron2"/>
    <dgm:cxn modelId="{4290BA18-05AE-48FD-A734-C8591C9E0B86}" type="presOf" srcId="{20960950-624F-4A96-9672-8A84FA7ABB10}" destId="{947F781F-C378-4FAE-BF60-4AA482FECC72}" srcOrd="0" destOrd="0" presId="urn:microsoft.com/office/officeart/2005/8/layout/chevron2"/>
    <dgm:cxn modelId="{C3F19B5B-8F72-4C9D-AC54-5EA09276F249}" type="presParOf" srcId="{3DB57423-D6F0-4893-8704-6B4B58A62871}" destId="{F9E92CD0-DC25-4E0A-99A3-FB98A9C6ED8C}" srcOrd="0" destOrd="0" presId="urn:microsoft.com/office/officeart/2005/8/layout/chevron2"/>
    <dgm:cxn modelId="{2F338C48-1ED5-41E1-952E-6EBF6767EA5E}" type="presParOf" srcId="{F9E92CD0-DC25-4E0A-99A3-FB98A9C6ED8C}" destId="{1E40E026-BD52-4469-B578-E4392E76848F}" srcOrd="0" destOrd="0" presId="urn:microsoft.com/office/officeart/2005/8/layout/chevron2"/>
    <dgm:cxn modelId="{BE985AD3-633D-4944-9D2C-85EF5196A0D8}" type="presParOf" srcId="{F9E92CD0-DC25-4E0A-99A3-FB98A9C6ED8C}" destId="{3CF07FAF-5495-47DF-94FE-0C102113DEA7}" srcOrd="1" destOrd="0" presId="urn:microsoft.com/office/officeart/2005/8/layout/chevron2"/>
    <dgm:cxn modelId="{17233614-008E-4619-8F06-1A3ABDBE5BEC}" type="presParOf" srcId="{3DB57423-D6F0-4893-8704-6B4B58A62871}" destId="{28136605-4917-4373-BD3C-18F48163A8C4}" srcOrd="1" destOrd="0" presId="urn:microsoft.com/office/officeart/2005/8/layout/chevron2"/>
    <dgm:cxn modelId="{69EED693-7A8B-4BBE-9773-6D4B23474C43}" type="presParOf" srcId="{3DB57423-D6F0-4893-8704-6B4B58A62871}" destId="{EC6E08DA-9AA8-41DF-95F6-9B4FDCDD6AFC}" srcOrd="2" destOrd="0" presId="urn:microsoft.com/office/officeart/2005/8/layout/chevron2"/>
    <dgm:cxn modelId="{85DAFD96-EC23-4D48-AE96-7CE1E9BD76B2}" type="presParOf" srcId="{EC6E08DA-9AA8-41DF-95F6-9B4FDCDD6AFC}" destId="{553CBF91-D5B9-406E-B98B-1C53386A77E7}" srcOrd="0" destOrd="0" presId="urn:microsoft.com/office/officeart/2005/8/layout/chevron2"/>
    <dgm:cxn modelId="{57200FAB-1D1E-4D73-A87E-DD5B40B0B6AF}" type="presParOf" srcId="{EC6E08DA-9AA8-41DF-95F6-9B4FDCDD6AFC}" destId="{654DCB82-C0A6-4FEB-9144-AEDBA575CC70}" srcOrd="1" destOrd="0" presId="urn:microsoft.com/office/officeart/2005/8/layout/chevron2"/>
    <dgm:cxn modelId="{C2254EE7-00A8-4511-A17A-B80225BB869C}" type="presParOf" srcId="{3DB57423-D6F0-4893-8704-6B4B58A62871}" destId="{30423EAD-4E75-43A2-A174-7398BE068C6D}" srcOrd="3" destOrd="0" presId="urn:microsoft.com/office/officeart/2005/8/layout/chevron2"/>
    <dgm:cxn modelId="{A5711AED-21D7-4981-B3FC-7F846CB87617}" type="presParOf" srcId="{3DB57423-D6F0-4893-8704-6B4B58A62871}" destId="{5684DF74-D51D-4CCE-98A1-8748454B364E}" srcOrd="4" destOrd="0" presId="urn:microsoft.com/office/officeart/2005/8/layout/chevron2"/>
    <dgm:cxn modelId="{27CD2C6A-8EB7-43A9-BBDD-87A647F88636}" type="presParOf" srcId="{5684DF74-D51D-4CCE-98A1-8748454B364E}" destId="{810CC4CF-4DA5-407A-8F22-C9BBF7DC70F2}" srcOrd="0" destOrd="0" presId="urn:microsoft.com/office/officeart/2005/8/layout/chevron2"/>
    <dgm:cxn modelId="{19FC9C3E-E08D-4747-9254-5092A35D44F7}" type="presParOf" srcId="{5684DF74-D51D-4CCE-98A1-8748454B364E}" destId="{3518760F-016D-4791-B080-3B542FEF69A8}" srcOrd="1" destOrd="0" presId="urn:microsoft.com/office/officeart/2005/8/layout/chevron2"/>
    <dgm:cxn modelId="{B2D0470E-F94F-45F0-BEA6-7E6D4C164007}" type="presParOf" srcId="{3DB57423-D6F0-4893-8704-6B4B58A62871}" destId="{A50E816D-E281-42F4-AA49-2B2C464DBF15}" srcOrd="5" destOrd="0" presId="urn:microsoft.com/office/officeart/2005/8/layout/chevron2"/>
    <dgm:cxn modelId="{25A33E48-2418-4720-85C0-369D8FA822A7}" type="presParOf" srcId="{3DB57423-D6F0-4893-8704-6B4B58A62871}" destId="{64B45965-B08E-41AF-927C-02F993CECB3A}" srcOrd="6" destOrd="0" presId="urn:microsoft.com/office/officeart/2005/8/layout/chevron2"/>
    <dgm:cxn modelId="{7BE679FA-28F8-4113-9E14-65578B448179}" type="presParOf" srcId="{64B45965-B08E-41AF-927C-02F993CECB3A}" destId="{947F781F-C378-4FAE-BF60-4AA482FECC72}" srcOrd="0" destOrd="0" presId="urn:microsoft.com/office/officeart/2005/8/layout/chevron2"/>
    <dgm:cxn modelId="{95A96B7D-6E53-4EFA-A957-0E54A110573A}" type="presParOf" srcId="{64B45965-B08E-41AF-927C-02F993CECB3A}" destId="{6E1C5BF7-BBCE-47EB-88A0-602F6C65E16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08A508-9F4A-477E-B1F3-9B4D2533ECA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4636ED87-1ACA-41AF-8C3C-5E7DF06107EB}">
      <dgm:prSet phldrT="[Testo]" custT="1"/>
      <dgm:spPr/>
      <dgm:t>
        <a:bodyPr/>
        <a:lstStyle/>
        <a:p>
          <a:pPr marL="0" indent="0" algn="just"/>
          <a:r>
            <a:rPr lang="it-IT" sz="2000" b="1" dirty="0" smtClean="0">
              <a:latin typeface="+mn-lt"/>
            </a:rPr>
            <a:t>1. </a:t>
          </a:r>
          <a:r>
            <a:rPr lang="it-IT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Metodologia definitiva per </a:t>
          </a:r>
          <a:r>
            <a:rPr lang="it-IT" sz="2000" b="1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lo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 sviluppo di reti neurali </a:t>
          </a:r>
          <a:r>
            <a:rPr lang="it-IT" sz="2000" b="1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per la previsione del </a:t>
          </a:r>
          <a:r>
            <a:rPr lang="it-IT" sz="2000" b="1" baseline="0" dirty="0" smtClean="0">
              <a:solidFill>
                <a:srgbClr val="FF0000"/>
              </a:solidFill>
              <a:latin typeface="+mn-lt"/>
            </a:rPr>
            <a:t>potenziale solare </a:t>
          </a:r>
          <a:r>
            <a:rPr lang="it-IT" sz="2000" b="1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e realizzazione di </a:t>
          </a:r>
          <a:r>
            <a:rPr lang="it-IT" sz="2000" b="1" baseline="0" dirty="0" smtClean="0">
              <a:solidFill>
                <a:srgbClr val="FF0000"/>
              </a:solidFill>
              <a:latin typeface="+mn-lt"/>
            </a:rPr>
            <a:t>un’</a:t>
          </a:r>
          <a:r>
            <a:rPr lang="it-IT" sz="2000" b="1" baseline="0" dirty="0" err="1" smtClean="0">
              <a:solidFill>
                <a:srgbClr val="FF0000"/>
              </a:solidFill>
              <a:latin typeface="+mn-lt"/>
            </a:rPr>
            <a:t>app</a:t>
          </a:r>
          <a:r>
            <a:rPr lang="it-IT" sz="2000" b="1" baseline="0" dirty="0" smtClean="0">
              <a:solidFill>
                <a:srgbClr val="FF0000"/>
              </a:solidFill>
              <a:latin typeface="+mn-lt"/>
            </a:rPr>
            <a:t> mobile</a:t>
          </a:r>
          <a:endParaRPr lang="it-IT" sz="2000" b="1" i="1" baseline="0" dirty="0" smtClean="0">
            <a:solidFill>
              <a:srgbClr val="FF0000"/>
            </a:solidFill>
            <a:latin typeface="+mn-lt"/>
            <a:cs typeface="Calibri" pitchFamily="34" charset="0"/>
          </a:endParaRPr>
        </a:p>
      </dgm:t>
    </dgm:pt>
    <dgm:pt modelId="{A700174A-0EA9-403F-8457-D237AB3FD9DE}" type="parTrans" cxnId="{66EACA18-5861-4032-A25F-F546F8C24318}">
      <dgm:prSet/>
      <dgm:spPr/>
      <dgm:t>
        <a:bodyPr/>
        <a:lstStyle/>
        <a:p>
          <a:endParaRPr lang="it-IT"/>
        </a:p>
      </dgm:t>
    </dgm:pt>
    <dgm:pt modelId="{3A916366-2BEB-41D8-8695-507CE4620C66}" type="sibTrans" cxnId="{66EACA18-5861-4032-A25F-F546F8C24318}">
      <dgm:prSet/>
      <dgm:spPr/>
      <dgm:t>
        <a:bodyPr/>
        <a:lstStyle/>
        <a:p>
          <a:endParaRPr lang="it-IT"/>
        </a:p>
      </dgm:t>
    </dgm:pt>
    <dgm:pt modelId="{3D1D6D2B-7828-482E-A170-C07B1CB88418}">
      <dgm:prSet phldrT="[Testo]" custT="1"/>
      <dgm:spPr/>
      <dgm:t>
        <a:bodyPr/>
        <a:lstStyle/>
        <a:p>
          <a:pPr marL="269875" indent="-269875" algn="just"/>
          <a:r>
            <a:rPr lang="it-IT" sz="20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2. Analisi </a:t>
          </a:r>
          <a:r>
            <a:rPr lang="it-IT" sz="2000" b="1" i="0" baseline="0" dirty="0" smtClean="0">
              <a:solidFill>
                <a:srgbClr val="FF0000"/>
              </a:solidFill>
              <a:latin typeface="+mn-lt"/>
              <a:cs typeface="Calibri" pitchFamily="34" charset="0"/>
            </a:rPr>
            <a:t>sperimentale</a:t>
          </a:r>
          <a:r>
            <a:rPr lang="it-IT" sz="20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: </a:t>
          </a:r>
          <a:r>
            <a:rPr lang="it-IT" sz="2000" b="1" i="0" baseline="0" dirty="0" smtClean="0">
              <a:solidFill>
                <a:srgbClr val="FF0000"/>
              </a:solidFill>
              <a:latin typeface="+mn-lt"/>
              <a:cs typeface="Calibri" pitchFamily="34" charset="0"/>
            </a:rPr>
            <a:t>caratterizzazione</a:t>
          </a:r>
          <a:r>
            <a:rPr lang="it-IT" sz="20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 della cella al variare della </a:t>
          </a:r>
          <a:r>
            <a:rPr lang="it-IT" sz="2000" b="1" i="0" dirty="0" smtClean="0">
              <a:solidFill>
                <a:srgbClr val="FF0000"/>
              </a:solidFill>
              <a:latin typeface="+mn-lt"/>
              <a:cs typeface="Calibri" pitchFamily="34" charset="0"/>
            </a:rPr>
            <a:t>concentrazione</a:t>
          </a:r>
          <a:r>
            <a:rPr lang="it-IT" sz="20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 e nuove stime parametriche</a:t>
          </a:r>
          <a:endParaRPr lang="it-IT" sz="2000" b="1" i="0" dirty="0">
            <a:latin typeface="+mn-lt"/>
            <a:cs typeface="Calibri" pitchFamily="34" charset="0"/>
          </a:endParaRPr>
        </a:p>
      </dgm:t>
    </dgm:pt>
    <dgm:pt modelId="{E1A0721C-5FC7-4461-90F1-1D32A47BF8B3}" type="parTrans" cxnId="{AE100CF3-95F6-4B9D-8713-DDD5ECAA2810}">
      <dgm:prSet/>
      <dgm:spPr/>
      <dgm:t>
        <a:bodyPr/>
        <a:lstStyle/>
        <a:p>
          <a:endParaRPr lang="it-IT"/>
        </a:p>
      </dgm:t>
    </dgm:pt>
    <dgm:pt modelId="{F02A0A85-3EAE-421E-8607-C9AF9A4C96B0}" type="sibTrans" cxnId="{AE100CF3-95F6-4B9D-8713-DDD5ECAA2810}">
      <dgm:prSet/>
      <dgm:spPr/>
      <dgm:t>
        <a:bodyPr/>
        <a:lstStyle/>
        <a:p>
          <a:endParaRPr lang="it-IT"/>
        </a:p>
      </dgm:t>
    </dgm:pt>
    <dgm:pt modelId="{9855F388-EAD9-485B-8358-DDCCFFE46DAD}">
      <dgm:prSet phldrT="[Testo]" custT="1"/>
      <dgm:spPr/>
      <dgm:t>
        <a:bodyPr/>
        <a:lstStyle/>
        <a:p>
          <a:pPr marL="269875" indent="-269875" algn="just"/>
          <a:r>
            <a:rPr lang="it-IT" sz="2000" b="1" dirty="0" smtClean="0">
              <a:latin typeface="+mn-lt"/>
            </a:rPr>
            <a:t>3. Analisi </a:t>
          </a:r>
          <a:r>
            <a:rPr lang="it-IT" sz="2000" b="1" baseline="0" dirty="0" smtClean="0">
              <a:solidFill>
                <a:srgbClr val="FF0000"/>
              </a:solidFill>
              <a:latin typeface="+mn-lt"/>
            </a:rPr>
            <a:t>teorico – sperimentale </a:t>
          </a:r>
          <a:r>
            <a:rPr lang="it-IT" sz="2000" b="1" dirty="0" smtClean="0">
              <a:latin typeface="+mn-lt"/>
            </a:rPr>
            <a:t>della </a:t>
          </a:r>
          <a:r>
            <a:rPr lang="it-IT" sz="2000" b="1" baseline="0" dirty="0" smtClean="0">
              <a:solidFill>
                <a:srgbClr val="FF0000"/>
              </a:solidFill>
              <a:latin typeface="+mn-lt"/>
            </a:rPr>
            <a:t>temperatura della cella </a:t>
          </a:r>
          <a:r>
            <a:rPr lang="it-IT" sz="2000" b="1" dirty="0" smtClean="0">
              <a:latin typeface="+mn-lt"/>
            </a:rPr>
            <a:t>ed implementazione di un modello </a:t>
          </a:r>
          <a:r>
            <a:rPr lang="it-IT" sz="2000" b="1" dirty="0" err="1" smtClean="0">
              <a:solidFill>
                <a:srgbClr val="FF0000"/>
              </a:solidFill>
              <a:latin typeface="+mn-lt"/>
            </a:rPr>
            <a:t>Random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 </a:t>
          </a:r>
          <a:r>
            <a:rPr lang="it-IT" sz="2000" b="1" dirty="0" err="1" smtClean="0">
              <a:solidFill>
                <a:srgbClr val="FF0000"/>
              </a:solidFill>
              <a:latin typeface="+mn-lt"/>
            </a:rPr>
            <a:t>Forest</a:t>
          </a:r>
          <a:endParaRPr lang="it-IT" sz="2000" b="1" i="1" dirty="0">
            <a:solidFill>
              <a:srgbClr val="FF0000"/>
            </a:solidFill>
            <a:latin typeface="+mn-lt"/>
            <a:cs typeface="Calibri" pitchFamily="34" charset="0"/>
          </a:endParaRPr>
        </a:p>
      </dgm:t>
    </dgm:pt>
    <dgm:pt modelId="{3A09B6BB-18EA-421C-B0D1-59BC606FF0FB}" type="parTrans" cxnId="{63492C36-96E9-49DF-ADFC-A01D8C0B9BA1}">
      <dgm:prSet/>
      <dgm:spPr/>
      <dgm:t>
        <a:bodyPr/>
        <a:lstStyle/>
        <a:p>
          <a:endParaRPr lang="it-IT"/>
        </a:p>
      </dgm:t>
    </dgm:pt>
    <dgm:pt modelId="{7C250111-01B3-40EE-8937-0DD4C02CA128}" type="sibTrans" cxnId="{63492C36-96E9-49DF-ADFC-A01D8C0B9BA1}">
      <dgm:prSet/>
      <dgm:spPr/>
      <dgm:t>
        <a:bodyPr/>
        <a:lstStyle/>
        <a:p>
          <a:endParaRPr lang="it-IT"/>
        </a:p>
      </dgm:t>
    </dgm:pt>
    <dgm:pt modelId="{75231A1B-5C97-41E4-AEAC-F2E7814EE7D1}" type="pres">
      <dgm:prSet presAssocID="{4C08A508-9F4A-477E-B1F3-9B4D2533ECA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BE959E8-43DD-47D3-8453-9075BF092FA5}" type="pres">
      <dgm:prSet presAssocID="{4636ED87-1ACA-41AF-8C3C-5E7DF06107EB}" presName="parentLin" presStyleCnt="0"/>
      <dgm:spPr/>
      <dgm:t>
        <a:bodyPr/>
        <a:lstStyle/>
        <a:p>
          <a:endParaRPr lang="it-IT"/>
        </a:p>
      </dgm:t>
    </dgm:pt>
    <dgm:pt modelId="{47F4DE96-6FE3-40B1-B51B-54BD83758E30}" type="pres">
      <dgm:prSet presAssocID="{4636ED87-1ACA-41AF-8C3C-5E7DF06107EB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0D3EE024-980A-43D9-93DA-ACB1DEB06ACD}" type="pres">
      <dgm:prSet presAssocID="{4636ED87-1ACA-41AF-8C3C-5E7DF06107EB}" presName="parentText" presStyleLbl="node1" presStyleIdx="0" presStyleCnt="3" custScaleX="13154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4FBCA1-378E-4ECE-87EE-8DACC135094C}" type="pres">
      <dgm:prSet presAssocID="{4636ED87-1ACA-41AF-8C3C-5E7DF06107EB}" presName="negativeSpace" presStyleCnt="0"/>
      <dgm:spPr/>
      <dgm:t>
        <a:bodyPr/>
        <a:lstStyle/>
        <a:p>
          <a:endParaRPr lang="it-IT"/>
        </a:p>
      </dgm:t>
    </dgm:pt>
    <dgm:pt modelId="{21CA37D7-0D0E-45D6-AAE9-F907776BD2FD}" type="pres">
      <dgm:prSet presAssocID="{4636ED87-1ACA-41AF-8C3C-5E7DF06107E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B5C633-55C4-4BC7-94B8-49548C4AD0F9}" type="pres">
      <dgm:prSet presAssocID="{3A916366-2BEB-41D8-8695-507CE4620C66}" presName="spaceBetweenRectangles" presStyleCnt="0"/>
      <dgm:spPr/>
      <dgm:t>
        <a:bodyPr/>
        <a:lstStyle/>
        <a:p>
          <a:endParaRPr lang="it-IT"/>
        </a:p>
      </dgm:t>
    </dgm:pt>
    <dgm:pt modelId="{F99E2516-BBC0-4686-8C13-FD00BE92BB7B}" type="pres">
      <dgm:prSet presAssocID="{3D1D6D2B-7828-482E-A170-C07B1CB88418}" presName="parentLin" presStyleCnt="0"/>
      <dgm:spPr/>
      <dgm:t>
        <a:bodyPr/>
        <a:lstStyle/>
        <a:p>
          <a:endParaRPr lang="it-IT"/>
        </a:p>
      </dgm:t>
    </dgm:pt>
    <dgm:pt modelId="{52C1B0E9-F355-4CC3-8D15-96B126ACD641}" type="pres">
      <dgm:prSet presAssocID="{3D1D6D2B-7828-482E-A170-C07B1CB88418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50DF03F9-66A8-49D3-BDDC-5BDD49CAD85A}" type="pres">
      <dgm:prSet presAssocID="{3D1D6D2B-7828-482E-A170-C07B1CB88418}" presName="parentText" presStyleLbl="node1" presStyleIdx="1" presStyleCnt="3" custScaleX="13075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D78C27-27F9-432F-A386-E4D7CF361165}" type="pres">
      <dgm:prSet presAssocID="{3D1D6D2B-7828-482E-A170-C07B1CB88418}" presName="negativeSpace" presStyleCnt="0"/>
      <dgm:spPr/>
      <dgm:t>
        <a:bodyPr/>
        <a:lstStyle/>
        <a:p>
          <a:endParaRPr lang="it-IT"/>
        </a:p>
      </dgm:t>
    </dgm:pt>
    <dgm:pt modelId="{3D7F2DD8-958F-49C9-A90F-CEB4E1F9F66A}" type="pres">
      <dgm:prSet presAssocID="{3D1D6D2B-7828-482E-A170-C07B1CB88418}" presName="childText" presStyleLbl="conFgAcc1" presStyleIdx="1" presStyleCnt="3" custLinFactNeighborX="2459" custLinFactNeighborY="-2735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854AAEB-5C80-407A-83C3-1A37801CFFA4}" type="pres">
      <dgm:prSet presAssocID="{F02A0A85-3EAE-421E-8607-C9AF9A4C96B0}" presName="spaceBetweenRectangles" presStyleCnt="0"/>
      <dgm:spPr/>
      <dgm:t>
        <a:bodyPr/>
        <a:lstStyle/>
        <a:p>
          <a:endParaRPr lang="it-IT"/>
        </a:p>
      </dgm:t>
    </dgm:pt>
    <dgm:pt modelId="{591D93B3-41E2-4BDD-9879-201B19808A00}" type="pres">
      <dgm:prSet presAssocID="{9855F388-EAD9-485B-8358-DDCCFFE46DAD}" presName="parentLin" presStyleCnt="0"/>
      <dgm:spPr/>
      <dgm:t>
        <a:bodyPr/>
        <a:lstStyle/>
        <a:p>
          <a:endParaRPr lang="it-IT"/>
        </a:p>
      </dgm:t>
    </dgm:pt>
    <dgm:pt modelId="{40E4944C-4E12-4476-9AEF-8A9020BBB7A1}" type="pres">
      <dgm:prSet presAssocID="{9855F388-EAD9-485B-8358-DDCCFFE46DAD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104F0B47-F0EE-43CF-A831-423A96D12EEB}" type="pres">
      <dgm:prSet presAssocID="{9855F388-EAD9-485B-8358-DDCCFFE46DAD}" presName="parentText" presStyleLbl="node1" presStyleIdx="2" presStyleCnt="3" custScaleX="12932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9758A5-922A-4FE9-B883-AC38E693EA8C}" type="pres">
      <dgm:prSet presAssocID="{9855F388-EAD9-485B-8358-DDCCFFE46DAD}" presName="negativeSpace" presStyleCnt="0"/>
      <dgm:spPr/>
      <dgm:t>
        <a:bodyPr/>
        <a:lstStyle/>
        <a:p>
          <a:endParaRPr lang="it-IT"/>
        </a:p>
      </dgm:t>
    </dgm:pt>
    <dgm:pt modelId="{34BD3924-186D-469A-AA1B-07036E68891F}" type="pres">
      <dgm:prSet presAssocID="{9855F388-EAD9-485B-8358-DDCCFFE46DA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101F6A3-CB3F-4ADD-BE49-BC6413779606}" type="presOf" srcId="{9855F388-EAD9-485B-8358-DDCCFFE46DAD}" destId="{40E4944C-4E12-4476-9AEF-8A9020BBB7A1}" srcOrd="0" destOrd="0" presId="urn:microsoft.com/office/officeart/2005/8/layout/list1"/>
    <dgm:cxn modelId="{4EC706ED-358D-4221-BBF4-E9AD480A7943}" type="presOf" srcId="{4636ED87-1ACA-41AF-8C3C-5E7DF06107EB}" destId="{0D3EE024-980A-43D9-93DA-ACB1DEB06ACD}" srcOrd="1" destOrd="0" presId="urn:microsoft.com/office/officeart/2005/8/layout/list1"/>
    <dgm:cxn modelId="{A4A5C850-087C-4282-A696-BAAF803A7D8F}" type="presOf" srcId="{3D1D6D2B-7828-482E-A170-C07B1CB88418}" destId="{50DF03F9-66A8-49D3-BDDC-5BDD49CAD85A}" srcOrd="1" destOrd="0" presId="urn:microsoft.com/office/officeart/2005/8/layout/list1"/>
    <dgm:cxn modelId="{66EACA18-5861-4032-A25F-F546F8C24318}" srcId="{4C08A508-9F4A-477E-B1F3-9B4D2533ECA6}" destId="{4636ED87-1ACA-41AF-8C3C-5E7DF06107EB}" srcOrd="0" destOrd="0" parTransId="{A700174A-0EA9-403F-8457-D237AB3FD9DE}" sibTransId="{3A916366-2BEB-41D8-8695-507CE4620C66}"/>
    <dgm:cxn modelId="{07C8E92A-D7CB-4C28-93CF-C7FA148D2622}" type="presOf" srcId="{4636ED87-1ACA-41AF-8C3C-5E7DF06107EB}" destId="{47F4DE96-6FE3-40B1-B51B-54BD83758E30}" srcOrd="0" destOrd="0" presId="urn:microsoft.com/office/officeart/2005/8/layout/list1"/>
    <dgm:cxn modelId="{425616E5-794C-4132-9009-E444D2A779B7}" type="presOf" srcId="{4C08A508-9F4A-477E-B1F3-9B4D2533ECA6}" destId="{75231A1B-5C97-41E4-AEAC-F2E7814EE7D1}" srcOrd="0" destOrd="0" presId="urn:microsoft.com/office/officeart/2005/8/layout/list1"/>
    <dgm:cxn modelId="{03AC2DF0-5A82-4FC2-85AF-75393F8824C2}" type="presOf" srcId="{3D1D6D2B-7828-482E-A170-C07B1CB88418}" destId="{52C1B0E9-F355-4CC3-8D15-96B126ACD641}" srcOrd="0" destOrd="0" presId="urn:microsoft.com/office/officeart/2005/8/layout/list1"/>
    <dgm:cxn modelId="{29AA5537-F611-41EB-8416-A633129CEA93}" type="presOf" srcId="{9855F388-EAD9-485B-8358-DDCCFFE46DAD}" destId="{104F0B47-F0EE-43CF-A831-423A96D12EEB}" srcOrd="1" destOrd="0" presId="urn:microsoft.com/office/officeart/2005/8/layout/list1"/>
    <dgm:cxn modelId="{63492C36-96E9-49DF-ADFC-A01D8C0B9BA1}" srcId="{4C08A508-9F4A-477E-B1F3-9B4D2533ECA6}" destId="{9855F388-EAD9-485B-8358-DDCCFFE46DAD}" srcOrd="2" destOrd="0" parTransId="{3A09B6BB-18EA-421C-B0D1-59BC606FF0FB}" sibTransId="{7C250111-01B3-40EE-8937-0DD4C02CA128}"/>
    <dgm:cxn modelId="{AE100CF3-95F6-4B9D-8713-DDD5ECAA2810}" srcId="{4C08A508-9F4A-477E-B1F3-9B4D2533ECA6}" destId="{3D1D6D2B-7828-482E-A170-C07B1CB88418}" srcOrd="1" destOrd="0" parTransId="{E1A0721C-5FC7-4461-90F1-1D32A47BF8B3}" sibTransId="{F02A0A85-3EAE-421E-8607-C9AF9A4C96B0}"/>
    <dgm:cxn modelId="{B5075400-D5AE-4577-8479-A552810C35B9}" type="presParOf" srcId="{75231A1B-5C97-41E4-AEAC-F2E7814EE7D1}" destId="{8BE959E8-43DD-47D3-8453-9075BF092FA5}" srcOrd="0" destOrd="0" presId="urn:microsoft.com/office/officeart/2005/8/layout/list1"/>
    <dgm:cxn modelId="{D79E2113-7F9D-42C3-99AF-DE56F825D777}" type="presParOf" srcId="{8BE959E8-43DD-47D3-8453-9075BF092FA5}" destId="{47F4DE96-6FE3-40B1-B51B-54BD83758E30}" srcOrd="0" destOrd="0" presId="urn:microsoft.com/office/officeart/2005/8/layout/list1"/>
    <dgm:cxn modelId="{38F508B4-948C-4330-AE8B-5EF67EA5AA6B}" type="presParOf" srcId="{8BE959E8-43DD-47D3-8453-9075BF092FA5}" destId="{0D3EE024-980A-43D9-93DA-ACB1DEB06ACD}" srcOrd="1" destOrd="0" presId="urn:microsoft.com/office/officeart/2005/8/layout/list1"/>
    <dgm:cxn modelId="{A9045C0C-4C90-457F-A51D-AE94E86D2634}" type="presParOf" srcId="{75231A1B-5C97-41E4-AEAC-F2E7814EE7D1}" destId="{B64FBCA1-378E-4ECE-87EE-8DACC135094C}" srcOrd="1" destOrd="0" presId="urn:microsoft.com/office/officeart/2005/8/layout/list1"/>
    <dgm:cxn modelId="{1E077670-7AC0-4D03-99BA-87D6038075A3}" type="presParOf" srcId="{75231A1B-5C97-41E4-AEAC-F2E7814EE7D1}" destId="{21CA37D7-0D0E-45D6-AAE9-F907776BD2FD}" srcOrd="2" destOrd="0" presId="urn:microsoft.com/office/officeart/2005/8/layout/list1"/>
    <dgm:cxn modelId="{83AC9EEF-F249-454E-B3AF-A51627F838FA}" type="presParOf" srcId="{75231A1B-5C97-41E4-AEAC-F2E7814EE7D1}" destId="{0CB5C633-55C4-4BC7-94B8-49548C4AD0F9}" srcOrd="3" destOrd="0" presId="urn:microsoft.com/office/officeart/2005/8/layout/list1"/>
    <dgm:cxn modelId="{3C69E18A-1EAD-4829-8E43-44EAF60A4F0C}" type="presParOf" srcId="{75231A1B-5C97-41E4-AEAC-F2E7814EE7D1}" destId="{F99E2516-BBC0-4686-8C13-FD00BE92BB7B}" srcOrd="4" destOrd="0" presId="urn:microsoft.com/office/officeart/2005/8/layout/list1"/>
    <dgm:cxn modelId="{F0190A83-D042-4990-9155-51D03728E630}" type="presParOf" srcId="{F99E2516-BBC0-4686-8C13-FD00BE92BB7B}" destId="{52C1B0E9-F355-4CC3-8D15-96B126ACD641}" srcOrd="0" destOrd="0" presId="urn:microsoft.com/office/officeart/2005/8/layout/list1"/>
    <dgm:cxn modelId="{A04154A5-289B-4B6C-A9CF-3DBCE133712D}" type="presParOf" srcId="{F99E2516-BBC0-4686-8C13-FD00BE92BB7B}" destId="{50DF03F9-66A8-49D3-BDDC-5BDD49CAD85A}" srcOrd="1" destOrd="0" presId="urn:microsoft.com/office/officeart/2005/8/layout/list1"/>
    <dgm:cxn modelId="{EEF6CF8C-8602-479A-BF40-4AA3B6D8A4FA}" type="presParOf" srcId="{75231A1B-5C97-41E4-AEAC-F2E7814EE7D1}" destId="{BBD78C27-27F9-432F-A386-E4D7CF361165}" srcOrd="5" destOrd="0" presId="urn:microsoft.com/office/officeart/2005/8/layout/list1"/>
    <dgm:cxn modelId="{D562F0DC-FC01-4506-B5E3-36EDBE45E95D}" type="presParOf" srcId="{75231A1B-5C97-41E4-AEAC-F2E7814EE7D1}" destId="{3D7F2DD8-958F-49C9-A90F-CEB4E1F9F66A}" srcOrd="6" destOrd="0" presId="urn:microsoft.com/office/officeart/2005/8/layout/list1"/>
    <dgm:cxn modelId="{3121F979-2360-40B3-B783-2F09EAA5116F}" type="presParOf" srcId="{75231A1B-5C97-41E4-AEAC-F2E7814EE7D1}" destId="{8854AAEB-5C80-407A-83C3-1A37801CFFA4}" srcOrd="7" destOrd="0" presId="urn:microsoft.com/office/officeart/2005/8/layout/list1"/>
    <dgm:cxn modelId="{BA58443C-9B26-4CEC-BDA4-F9219AB0CF22}" type="presParOf" srcId="{75231A1B-5C97-41E4-AEAC-F2E7814EE7D1}" destId="{591D93B3-41E2-4BDD-9879-201B19808A00}" srcOrd="8" destOrd="0" presId="urn:microsoft.com/office/officeart/2005/8/layout/list1"/>
    <dgm:cxn modelId="{5079AE3E-2770-476F-9E83-B897C540CB6D}" type="presParOf" srcId="{591D93B3-41E2-4BDD-9879-201B19808A00}" destId="{40E4944C-4E12-4476-9AEF-8A9020BBB7A1}" srcOrd="0" destOrd="0" presId="urn:microsoft.com/office/officeart/2005/8/layout/list1"/>
    <dgm:cxn modelId="{BCBF6AAE-BC49-45FA-8CE8-83B998C44A21}" type="presParOf" srcId="{591D93B3-41E2-4BDD-9879-201B19808A00}" destId="{104F0B47-F0EE-43CF-A831-423A96D12EEB}" srcOrd="1" destOrd="0" presId="urn:microsoft.com/office/officeart/2005/8/layout/list1"/>
    <dgm:cxn modelId="{1C308915-48D6-4A56-812C-E709A57C0E14}" type="presParOf" srcId="{75231A1B-5C97-41E4-AEAC-F2E7814EE7D1}" destId="{609758A5-922A-4FE9-B883-AC38E693EA8C}" srcOrd="9" destOrd="0" presId="urn:microsoft.com/office/officeart/2005/8/layout/list1"/>
    <dgm:cxn modelId="{8E93C567-E367-441C-8F72-AA67ED8EDEBC}" type="presParOf" srcId="{75231A1B-5C97-41E4-AEAC-F2E7814EE7D1}" destId="{34BD3924-186D-469A-AA1B-07036E68891F}" srcOrd="10" destOrd="0" presId="urn:microsoft.com/office/officeart/2005/8/layout/list1"/>
  </dgm:cxnLst>
  <dgm:bg>
    <a:gradFill flip="none" rotWithShape="1">
      <a:gsLst>
        <a:gs pos="0">
          <a:srgbClr val="FFFFFF"/>
        </a:gs>
        <a:gs pos="7001">
          <a:srgbClr val="E6E6E6"/>
        </a:gs>
        <a:gs pos="32001">
          <a:srgbClr val="7D8496"/>
        </a:gs>
        <a:gs pos="47000">
          <a:srgbClr val="E6E6E6"/>
        </a:gs>
        <a:gs pos="85001">
          <a:srgbClr val="7D8496"/>
        </a:gs>
        <a:gs pos="100000">
          <a:srgbClr val="E6E6E6"/>
        </a:gs>
      </a:gsLst>
      <a:lin ang="6600000" scaled="0"/>
      <a:tileRect/>
    </a:gradFill>
  </dgm:bg>
  <dgm:whole>
    <a:ln>
      <a:solidFill>
        <a:schemeClr val="tx1">
          <a:lumMod val="85000"/>
          <a:lumOff val="15000"/>
          <a:alpha val="5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08A508-9F4A-477E-B1F3-9B4D2533ECA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4636ED87-1ACA-41AF-8C3C-5E7DF06107EB}">
      <dgm:prSet phldrT="[Testo]" custT="1"/>
      <dgm:spPr/>
      <dgm:t>
        <a:bodyPr/>
        <a:lstStyle/>
        <a:p>
          <a:pPr marL="0" indent="0" algn="just"/>
          <a:r>
            <a:rPr lang="it-IT" sz="2000" b="1" dirty="0" smtClean="0">
              <a:latin typeface="+mn-lt"/>
            </a:rPr>
            <a:t>4. Modello 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transitorio termico generale </a:t>
          </a:r>
          <a:r>
            <a:rPr lang="it-IT" sz="2000" b="1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in </a:t>
          </a:r>
          <a:r>
            <a:rPr lang="it-IT" sz="2000" b="1" baseline="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SolidWorks</a:t>
          </a:r>
          <a:r>
            <a:rPr lang="it-IT" sz="2000" b="1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 – </a:t>
          </a:r>
          <a:r>
            <a:rPr lang="it-IT" sz="2000" b="1" baseline="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Ansys</a:t>
          </a:r>
          <a:r>
            <a:rPr lang="it-IT" sz="2000" b="1" baseline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 per la temperatura del fluido in 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 sistemi </a:t>
          </a:r>
          <a:r>
            <a:rPr lang="it-IT" sz="2000" b="1" dirty="0" err="1" smtClean="0">
              <a:solidFill>
                <a:srgbClr val="FF0000"/>
              </a:solidFill>
              <a:latin typeface="+mn-lt"/>
            </a:rPr>
            <a:t>point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 – focus e </a:t>
          </a:r>
          <a:r>
            <a:rPr lang="it-IT" sz="2000" b="1" dirty="0" err="1" smtClean="0">
              <a:solidFill>
                <a:srgbClr val="FF0000"/>
              </a:solidFill>
              <a:latin typeface="+mn-lt"/>
            </a:rPr>
            <a:t>line</a:t>
          </a:r>
          <a:r>
            <a:rPr lang="it-IT" sz="2000" b="1" dirty="0" smtClean="0">
              <a:solidFill>
                <a:srgbClr val="FF0000"/>
              </a:solidFill>
              <a:latin typeface="+mn-lt"/>
            </a:rPr>
            <a:t> – focus</a:t>
          </a:r>
          <a:endParaRPr lang="it-IT" sz="2000" b="1" i="1" dirty="0" smtClean="0">
            <a:solidFill>
              <a:schemeClr val="tx1"/>
            </a:solidFill>
            <a:latin typeface="+mn-lt"/>
            <a:cs typeface="Calibri" pitchFamily="34" charset="0"/>
          </a:endParaRPr>
        </a:p>
      </dgm:t>
    </dgm:pt>
    <dgm:pt modelId="{A700174A-0EA9-403F-8457-D237AB3FD9DE}" type="parTrans" cxnId="{66EACA18-5861-4032-A25F-F546F8C24318}">
      <dgm:prSet/>
      <dgm:spPr/>
      <dgm:t>
        <a:bodyPr/>
        <a:lstStyle/>
        <a:p>
          <a:endParaRPr lang="it-IT"/>
        </a:p>
      </dgm:t>
    </dgm:pt>
    <dgm:pt modelId="{3A916366-2BEB-41D8-8695-507CE4620C66}" type="sibTrans" cxnId="{66EACA18-5861-4032-A25F-F546F8C24318}">
      <dgm:prSet/>
      <dgm:spPr/>
      <dgm:t>
        <a:bodyPr/>
        <a:lstStyle/>
        <a:p>
          <a:endParaRPr lang="it-IT"/>
        </a:p>
      </dgm:t>
    </dgm:pt>
    <dgm:pt modelId="{3D1D6D2B-7828-482E-A170-C07B1CB88418}">
      <dgm:prSet phldrT="[Testo]" custT="1"/>
      <dgm:spPr/>
      <dgm:t>
        <a:bodyPr/>
        <a:lstStyle/>
        <a:p>
          <a:pPr marL="269875" indent="-269875" algn="just"/>
          <a:r>
            <a:rPr lang="it-IT" sz="20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5. Progettazione di un </a:t>
          </a:r>
          <a:r>
            <a:rPr lang="it-IT" sz="2000" b="1" i="0" dirty="0" smtClean="0">
              <a:solidFill>
                <a:srgbClr val="FF0000"/>
              </a:solidFill>
              <a:latin typeface="+mn-lt"/>
              <a:cs typeface="Calibri" pitchFamily="34" charset="0"/>
            </a:rPr>
            <a:t>nuovo impianto </a:t>
          </a:r>
          <a:r>
            <a:rPr lang="it-IT" sz="20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sperimentale </a:t>
          </a:r>
          <a:r>
            <a:rPr lang="it-IT" sz="2000" b="1" i="0" dirty="0" err="1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line</a:t>
          </a:r>
          <a:r>
            <a:rPr lang="it-IT" sz="2000" b="1" i="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 - focus</a:t>
          </a:r>
          <a:endParaRPr lang="it-IT" sz="2000" b="1" i="0" dirty="0">
            <a:latin typeface="+mn-lt"/>
            <a:cs typeface="Calibri" pitchFamily="34" charset="0"/>
          </a:endParaRPr>
        </a:p>
      </dgm:t>
    </dgm:pt>
    <dgm:pt modelId="{E1A0721C-5FC7-4461-90F1-1D32A47BF8B3}" type="parTrans" cxnId="{AE100CF3-95F6-4B9D-8713-DDD5ECAA2810}">
      <dgm:prSet/>
      <dgm:spPr/>
      <dgm:t>
        <a:bodyPr/>
        <a:lstStyle/>
        <a:p>
          <a:endParaRPr lang="it-IT"/>
        </a:p>
      </dgm:t>
    </dgm:pt>
    <dgm:pt modelId="{F02A0A85-3EAE-421E-8607-C9AF9A4C96B0}" type="sibTrans" cxnId="{AE100CF3-95F6-4B9D-8713-DDD5ECAA2810}">
      <dgm:prSet/>
      <dgm:spPr/>
      <dgm:t>
        <a:bodyPr/>
        <a:lstStyle/>
        <a:p>
          <a:endParaRPr lang="it-IT"/>
        </a:p>
      </dgm:t>
    </dgm:pt>
    <dgm:pt modelId="{75231A1B-5C97-41E4-AEAC-F2E7814EE7D1}" type="pres">
      <dgm:prSet presAssocID="{4C08A508-9F4A-477E-B1F3-9B4D2533ECA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BE959E8-43DD-47D3-8453-9075BF092FA5}" type="pres">
      <dgm:prSet presAssocID="{4636ED87-1ACA-41AF-8C3C-5E7DF06107EB}" presName="parentLin" presStyleCnt="0"/>
      <dgm:spPr/>
      <dgm:t>
        <a:bodyPr/>
        <a:lstStyle/>
        <a:p>
          <a:endParaRPr lang="it-IT"/>
        </a:p>
      </dgm:t>
    </dgm:pt>
    <dgm:pt modelId="{47F4DE96-6FE3-40B1-B51B-54BD83758E30}" type="pres">
      <dgm:prSet presAssocID="{4636ED87-1ACA-41AF-8C3C-5E7DF06107EB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0D3EE024-980A-43D9-93DA-ACB1DEB06ACD}" type="pres">
      <dgm:prSet presAssocID="{4636ED87-1ACA-41AF-8C3C-5E7DF06107EB}" presName="parentText" presStyleLbl="node1" presStyleIdx="0" presStyleCnt="2" custScaleX="13154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4FBCA1-378E-4ECE-87EE-8DACC135094C}" type="pres">
      <dgm:prSet presAssocID="{4636ED87-1ACA-41AF-8C3C-5E7DF06107EB}" presName="negativeSpace" presStyleCnt="0"/>
      <dgm:spPr/>
      <dgm:t>
        <a:bodyPr/>
        <a:lstStyle/>
        <a:p>
          <a:endParaRPr lang="it-IT"/>
        </a:p>
      </dgm:t>
    </dgm:pt>
    <dgm:pt modelId="{21CA37D7-0D0E-45D6-AAE9-F907776BD2FD}" type="pres">
      <dgm:prSet presAssocID="{4636ED87-1ACA-41AF-8C3C-5E7DF06107EB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B5C633-55C4-4BC7-94B8-49548C4AD0F9}" type="pres">
      <dgm:prSet presAssocID="{3A916366-2BEB-41D8-8695-507CE4620C66}" presName="spaceBetweenRectangles" presStyleCnt="0"/>
      <dgm:spPr/>
      <dgm:t>
        <a:bodyPr/>
        <a:lstStyle/>
        <a:p>
          <a:endParaRPr lang="it-IT"/>
        </a:p>
      </dgm:t>
    </dgm:pt>
    <dgm:pt modelId="{F99E2516-BBC0-4686-8C13-FD00BE92BB7B}" type="pres">
      <dgm:prSet presAssocID="{3D1D6D2B-7828-482E-A170-C07B1CB88418}" presName="parentLin" presStyleCnt="0"/>
      <dgm:spPr/>
      <dgm:t>
        <a:bodyPr/>
        <a:lstStyle/>
        <a:p>
          <a:endParaRPr lang="it-IT"/>
        </a:p>
      </dgm:t>
    </dgm:pt>
    <dgm:pt modelId="{52C1B0E9-F355-4CC3-8D15-96B126ACD641}" type="pres">
      <dgm:prSet presAssocID="{3D1D6D2B-7828-482E-A170-C07B1CB88418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50DF03F9-66A8-49D3-BDDC-5BDD49CAD85A}" type="pres">
      <dgm:prSet presAssocID="{3D1D6D2B-7828-482E-A170-C07B1CB88418}" presName="parentText" presStyleLbl="node1" presStyleIdx="1" presStyleCnt="2" custScaleX="13075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D78C27-27F9-432F-A386-E4D7CF361165}" type="pres">
      <dgm:prSet presAssocID="{3D1D6D2B-7828-482E-A170-C07B1CB88418}" presName="negativeSpace" presStyleCnt="0"/>
      <dgm:spPr/>
      <dgm:t>
        <a:bodyPr/>
        <a:lstStyle/>
        <a:p>
          <a:endParaRPr lang="it-IT"/>
        </a:p>
      </dgm:t>
    </dgm:pt>
    <dgm:pt modelId="{3D7F2DD8-958F-49C9-A90F-CEB4E1F9F66A}" type="pres">
      <dgm:prSet presAssocID="{3D1D6D2B-7828-482E-A170-C07B1CB88418}" presName="childText" presStyleLbl="conFgAcc1" presStyleIdx="1" presStyleCnt="2" custLinFactNeighborY="-777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6452373-E81B-4C8A-AA8B-E407D8FD04F0}" type="presOf" srcId="{4C08A508-9F4A-477E-B1F3-9B4D2533ECA6}" destId="{75231A1B-5C97-41E4-AEAC-F2E7814EE7D1}" srcOrd="0" destOrd="0" presId="urn:microsoft.com/office/officeart/2005/8/layout/list1"/>
    <dgm:cxn modelId="{9DC24C7B-5DC3-47D5-892B-5159D22EAFAB}" type="presOf" srcId="{4636ED87-1ACA-41AF-8C3C-5E7DF06107EB}" destId="{47F4DE96-6FE3-40B1-B51B-54BD83758E30}" srcOrd="0" destOrd="0" presId="urn:microsoft.com/office/officeart/2005/8/layout/list1"/>
    <dgm:cxn modelId="{43891D7E-6BE1-4F74-BE73-1A7DB632294F}" type="presOf" srcId="{3D1D6D2B-7828-482E-A170-C07B1CB88418}" destId="{52C1B0E9-F355-4CC3-8D15-96B126ACD641}" srcOrd="0" destOrd="0" presId="urn:microsoft.com/office/officeart/2005/8/layout/list1"/>
    <dgm:cxn modelId="{D45EFDFB-C507-40AB-A648-7F2EAAEBFAB9}" type="presOf" srcId="{3D1D6D2B-7828-482E-A170-C07B1CB88418}" destId="{50DF03F9-66A8-49D3-BDDC-5BDD49CAD85A}" srcOrd="1" destOrd="0" presId="urn:microsoft.com/office/officeart/2005/8/layout/list1"/>
    <dgm:cxn modelId="{AE100CF3-95F6-4B9D-8713-DDD5ECAA2810}" srcId="{4C08A508-9F4A-477E-B1F3-9B4D2533ECA6}" destId="{3D1D6D2B-7828-482E-A170-C07B1CB88418}" srcOrd="1" destOrd="0" parTransId="{E1A0721C-5FC7-4461-90F1-1D32A47BF8B3}" sibTransId="{F02A0A85-3EAE-421E-8607-C9AF9A4C96B0}"/>
    <dgm:cxn modelId="{66EACA18-5861-4032-A25F-F546F8C24318}" srcId="{4C08A508-9F4A-477E-B1F3-9B4D2533ECA6}" destId="{4636ED87-1ACA-41AF-8C3C-5E7DF06107EB}" srcOrd="0" destOrd="0" parTransId="{A700174A-0EA9-403F-8457-D237AB3FD9DE}" sibTransId="{3A916366-2BEB-41D8-8695-507CE4620C66}"/>
    <dgm:cxn modelId="{90B3CA0A-5CEA-47A6-AADA-BFD94805EC7F}" type="presOf" srcId="{4636ED87-1ACA-41AF-8C3C-5E7DF06107EB}" destId="{0D3EE024-980A-43D9-93DA-ACB1DEB06ACD}" srcOrd="1" destOrd="0" presId="urn:microsoft.com/office/officeart/2005/8/layout/list1"/>
    <dgm:cxn modelId="{BA0994A3-01B8-4A19-AC8C-A52439F6558C}" type="presParOf" srcId="{75231A1B-5C97-41E4-AEAC-F2E7814EE7D1}" destId="{8BE959E8-43DD-47D3-8453-9075BF092FA5}" srcOrd="0" destOrd="0" presId="urn:microsoft.com/office/officeart/2005/8/layout/list1"/>
    <dgm:cxn modelId="{02588531-2ECC-4A1F-9F80-C01D40FCC7FE}" type="presParOf" srcId="{8BE959E8-43DD-47D3-8453-9075BF092FA5}" destId="{47F4DE96-6FE3-40B1-B51B-54BD83758E30}" srcOrd="0" destOrd="0" presId="urn:microsoft.com/office/officeart/2005/8/layout/list1"/>
    <dgm:cxn modelId="{D9361BA0-55EF-4E5E-9B3C-A60E354AAB3C}" type="presParOf" srcId="{8BE959E8-43DD-47D3-8453-9075BF092FA5}" destId="{0D3EE024-980A-43D9-93DA-ACB1DEB06ACD}" srcOrd="1" destOrd="0" presId="urn:microsoft.com/office/officeart/2005/8/layout/list1"/>
    <dgm:cxn modelId="{EB1CA78F-C367-414E-A642-1AC12B5F79AC}" type="presParOf" srcId="{75231A1B-5C97-41E4-AEAC-F2E7814EE7D1}" destId="{B64FBCA1-378E-4ECE-87EE-8DACC135094C}" srcOrd="1" destOrd="0" presId="urn:microsoft.com/office/officeart/2005/8/layout/list1"/>
    <dgm:cxn modelId="{53543A0F-89DE-4B5B-90B2-CBB6E1EC062A}" type="presParOf" srcId="{75231A1B-5C97-41E4-AEAC-F2E7814EE7D1}" destId="{21CA37D7-0D0E-45D6-AAE9-F907776BD2FD}" srcOrd="2" destOrd="0" presId="urn:microsoft.com/office/officeart/2005/8/layout/list1"/>
    <dgm:cxn modelId="{FE9781EA-683B-4978-8971-289B266C2651}" type="presParOf" srcId="{75231A1B-5C97-41E4-AEAC-F2E7814EE7D1}" destId="{0CB5C633-55C4-4BC7-94B8-49548C4AD0F9}" srcOrd="3" destOrd="0" presId="urn:microsoft.com/office/officeart/2005/8/layout/list1"/>
    <dgm:cxn modelId="{87A2817F-1BC3-453B-986C-C2A4AEF0F89D}" type="presParOf" srcId="{75231A1B-5C97-41E4-AEAC-F2E7814EE7D1}" destId="{F99E2516-BBC0-4686-8C13-FD00BE92BB7B}" srcOrd="4" destOrd="0" presId="urn:microsoft.com/office/officeart/2005/8/layout/list1"/>
    <dgm:cxn modelId="{7EFD7823-3F9C-4DDD-BB5F-D62E2C360C00}" type="presParOf" srcId="{F99E2516-BBC0-4686-8C13-FD00BE92BB7B}" destId="{52C1B0E9-F355-4CC3-8D15-96B126ACD641}" srcOrd="0" destOrd="0" presId="urn:microsoft.com/office/officeart/2005/8/layout/list1"/>
    <dgm:cxn modelId="{56CA9E57-F75F-411C-A3CC-085AA0E6B0CE}" type="presParOf" srcId="{F99E2516-BBC0-4686-8C13-FD00BE92BB7B}" destId="{50DF03F9-66A8-49D3-BDDC-5BDD49CAD85A}" srcOrd="1" destOrd="0" presId="urn:microsoft.com/office/officeart/2005/8/layout/list1"/>
    <dgm:cxn modelId="{206BFA02-723C-48FA-94FD-98EF98C160F6}" type="presParOf" srcId="{75231A1B-5C97-41E4-AEAC-F2E7814EE7D1}" destId="{BBD78C27-27F9-432F-A386-E4D7CF361165}" srcOrd="5" destOrd="0" presId="urn:microsoft.com/office/officeart/2005/8/layout/list1"/>
    <dgm:cxn modelId="{C52F701A-063C-43EF-A66D-2AF0FA0E18E7}" type="presParOf" srcId="{75231A1B-5C97-41E4-AEAC-F2E7814EE7D1}" destId="{3D7F2DD8-958F-49C9-A90F-CEB4E1F9F66A}" srcOrd="6" destOrd="0" presId="urn:microsoft.com/office/officeart/2005/8/layout/list1"/>
  </dgm:cxnLst>
  <dgm:bg>
    <a:gradFill flip="none" rotWithShape="1">
      <a:gsLst>
        <a:gs pos="0">
          <a:srgbClr val="FFFFFF"/>
        </a:gs>
        <a:gs pos="7001">
          <a:srgbClr val="E6E6E6"/>
        </a:gs>
        <a:gs pos="32001">
          <a:srgbClr val="7D8496"/>
        </a:gs>
        <a:gs pos="47000">
          <a:srgbClr val="E6E6E6"/>
        </a:gs>
        <a:gs pos="85001">
          <a:srgbClr val="7D8496"/>
        </a:gs>
        <a:gs pos="100000">
          <a:srgbClr val="E6E6E6"/>
        </a:gs>
      </a:gsLst>
      <a:lin ang="6600000" scaled="0"/>
      <a:tileRect/>
    </a:gradFill>
  </dgm:bg>
  <dgm:whole>
    <a:ln>
      <a:solidFill>
        <a:schemeClr val="tx1">
          <a:lumMod val="85000"/>
          <a:lumOff val="15000"/>
          <a:alpha val="5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5E2D87-5CCB-46F5-8BA6-C4A7426FB5D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7F7259C-BAB2-4DC5-8CCF-A11D5752AB09}">
      <dgm:prSet phldrT="[Testo]" custT="1"/>
      <dgm:spPr/>
      <dgm:t>
        <a:bodyPr/>
        <a:lstStyle/>
        <a:p>
          <a:r>
            <a:rPr lang="it-IT" sz="2000" b="1" i="1" dirty="0" smtClean="0"/>
            <a:t>1</a:t>
          </a:r>
          <a:endParaRPr lang="it-IT" sz="2000" b="1" i="1" dirty="0"/>
        </a:p>
      </dgm:t>
    </dgm:pt>
    <dgm:pt modelId="{6CD74B56-FE75-427B-9A7D-1C9DED238B4F}" type="parTrans" cxnId="{267F22B8-5A2F-4C6A-82FD-A4BD5DB67255}">
      <dgm:prSet/>
      <dgm:spPr/>
      <dgm:t>
        <a:bodyPr/>
        <a:lstStyle/>
        <a:p>
          <a:endParaRPr lang="it-IT"/>
        </a:p>
      </dgm:t>
    </dgm:pt>
    <dgm:pt modelId="{69E25AF4-8F81-4CA1-9076-CF88B58ABD3C}" type="sibTrans" cxnId="{267F22B8-5A2F-4C6A-82FD-A4BD5DB67255}">
      <dgm:prSet/>
      <dgm:spPr/>
      <dgm:t>
        <a:bodyPr/>
        <a:lstStyle/>
        <a:p>
          <a:endParaRPr lang="it-IT"/>
        </a:p>
      </dgm:t>
    </dgm:pt>
    <dgm:pt modelId="{1AFE15CC-DCD4-467D-89D4-3690B90A832A}">
      <dgm:prSet phldrT="[Testo]" custT="1"/>
      <dgm:spPr/>
      <dgm:t>
        <a:bodyPr/>
        <a:lstStyle/>
        <a:p>
          <a:r>
            <a:rPr lang="it-IT" sz="2000" b="1" i="1" dirty="0" smtClean="0"/>
            <a:t>Caratterizzazione cella</a:t>
          </a:r>
          <a:endParaRPr lang="it-IT" sz="2000" b="1" i="1" dirty="0"/>
        </a:p>
      </dgm:t>
    </dgm:pt>
    <dgm:pt modelId="{59393228-99FA-41B1-895D-3B3DDEA7FC1B}" type="parTrans" cxnId="{EEDBE8C4-BAE6-491B-ADE4-E107B4157F60}">
      <dgm:prSet/>
      <dgm:spPr/>
      <dgm:t>
        <a:bodyPr/>
        <a:lstStyle/>
        <a:p>
          <a:endParaRPr lang="it-IT"/>
        </a:p>
      </dgm:t>
    </dgm:pt>
    <dgm:pt modelId="{5E7B5EAE-E159-4601-A0AB-2BB216CA8E2D}" type="sibTrans" cxnId="{EEDBE8C4-BAE6-491B-ADE4-E107B4157F60}">
      <dgm:prSet/>
      <dgm:spPr/>
      <dgm:t>
        <a:bodyPr/>
        <a:lstStyle/>
        <a:p>
          <a:endParaRPr lang="it-IT"/>
        </a:p>
      </dgm:t>
    </dgm:pt>
    <dgm:pt modelId="{58C59FDF-A74F-4C6E-A2C6-40209B84414B}">
      <dgm:prSet phldrT="[Testo]" custT="1"/>
      <dgm:spPr/>
      <dgm:t>
        <a:bodyPr/>
        <a:lstStyle/>
        <a:p>
          <a:r>
            <a:rPr lang="it-IT" sz="2000" b="1" i="1" dirty="0" smtClean="0"/>
            <a:t>2</a:t>
          </a:r>
          <a:endParaRPr lang="it-IT" sz="2000" b="1" i="1" dirty="0"/>
        </a:p>
      </dgm:t>
    </dgm:pt>
    <dgm:pt modelId="{C55821DD-31C4-4AC7-B48D-EADBDB473341}" type="parTrans" cxnId="{E7BA44C1-D331-402A-8C7D-DAB794DFADA4}">
      <dgm:prSet/>
      <dgm:spPr/>
      <dgm:t>
        <a:bodyPr/>
        <a:lstStyle/>
        <a:p>
          <a:endParaRPr lang="it-IT"/>
        </a:p>
      </dgm:t>
    </dgm:pt>
    <dgm:pt modelId="{AB4C033F-8F04-4610-9002-B5BF63D68A3A}" type="sibTrans" cxnId="{E7BA44C1-D331-402A-8C7D-DAB794DFADA4}">
      <dgm:prSet/>
      <dgm:spPr/>
      <dgm:t>
        <a:bodyPr/>
        <a:lstStyle/>
        <a:p>
          <a:endParaRPr lang="it-IT"/>
        </a:p>
      </dgm:t>
    </dgm:pt>
    <dgm:pt modelId="{5C08E0A8-353C-4F3B-AE66-DCF2DDB8647D}">
      <dgm:prSet phldrT="[Testo]" custT="1"/>
      <dgm:spPr/>
      <dgm:t>
        <a:bodyPr/>
        <a:lstStyle/>
        <a:p>
          <a:r>
            <a:rPr lang="it-IT" sz="2000" b="1" i="1" dirty="0" smtClean="0"/>
            <a:t>Parametri cella in funzione di C</a:t>
          </a:r>
          <a:endParaRPr lang="it-IT" sz="2000" b="1" i="1" dirty="0"/>
        </a:p>
      </dgm:t>
    </dgm:pt>
    <dgm:pt modelId="{A6617C3E-548F-40FD-AEEC-94D2D8A5C30F}" type="parTrans" cxnId="{6B19C78E-A5CD-471C-8989-D2D77EB25DCB}">
      <dgm:prSet/>
      <dgm:spPr/>
      <dgm:t>
        <a:bodyPr/>
        <a:lstStyle/>
        <a:p>
          <a:endParaRPr lang="it-IT"/>
        </a:p>
      </dgm:t>
    </dgm:pt>
    <dgm:pt modelId="{38892E21-212D-42BF-A538-56163D63BE90}" type="sibTrans" cxnId="{6B19C78E-A5CD-471C-8989-D2D77EB25DCB}">
      <dgm:prSet/>
      <dgm:spPr/>
      <dgm:t>
        <a:bodyPr/>
        <a:lstStyle/>
        <a:p>
          <a:endParaRPr lang="it-IT"/>
        </a:p>
      </dgm:t>
    </dgm:pt>
    <dgm:pt modelId="{C030C816-9979-4110-A919-F37D48E4D18A}">
      <dgm:prSet phldrT="[Testo]" custT="1"/>
      <dgm:spPr/>
      <dgm:t>
        <a:bodyPr/>
        <a:lstStyle/>
        <a:p>
          <a:r>
            <a:rPr lang="it-IT" sz="2000" b="1" i="1" dirty="0" smtClean="0"/>
            <a:t>3</a:t>
          </a:r>
          <a:endParaRPr lang="it-IT" sz="2000" b="1" i="1" dirty="0"/>
        </a:p>
      </dgm:t>
    </dgm:pt>
    <dgm:pt modelId="{863053B1-36B3-4D39-93FC-BEF4DC07F4A4}" type="parTrans" cxnId="{E66F2DE5-60C8-46A0-9B3E-5B1571E93B1E}">
      <dgm:prSet/>
      <dgm:spPr/>
      <dgm:t>
        <a:bodyPr/>
        <a:lstStyle/>
        <a:p>
          <a:endParaRPr lang="it-IT"/>
        </a:p>
      </dgm:t>
    </dgm:pt>
    <dgm:pt modelId="{6E1B5373-0ADC-4427-9CFB-CD1511F19916}" type="sibTrans" cxnId="{E66F2DE5-60C8-46A0-9B3E-5B1571E93B1E}">
      <dgm:prSet/>
      <dgm:spPr/>
      <dgm:t>
        <a:bodyPr/>
        <a:lstStyle/>
        <a:p>
          <a:endParaRPr lang="it-IT"/>
        </a:p>
      </dgm:t>
    </dgm:pt>
    <dgm:pt modelId="{20960950-624F-4A96-9672-8A84FA7ABB10}">
      <dgm:prSet phldrT="[Testo]" custT="1"/>
      <dgm:spPr/>
      <dgm:t>
        <a:bodyPr/>
        <a:lstStyle/>
        <a:p>
          <a:r>
            <a:rPr lang="it-IT" sz="2000" b="1" i="1" dirty="0" smtClean="0"/>
            <a:t>4</a:t>
          </a:r>
          <a:endParaRPr lang="it-IT" sz="2000" b="1" i="1" dirty="0"/>
        </a:p>
      </dgm:t>
    </dgm:pt>
    <dgm:pt modelId="{2D709E91-79A9-43E8-BE97-B27AB905F6EC}" type="parTrans" cxnId="{3BA3C456-B690-45BF-B3F1-334C85FD3531}">
      <dgm:prSet/>
      <dgm:spPr/>
      <dgm:t>
        <a:bodyPr/>
        <a:lstStyle/>
        <a:p>
          <a:endParaRPr lang="it-IT"/>
        </a:p>
      </dgm:t>
    </dgm:pt>
    <dgm:pt modelId="{4C94EBED-529F-495D-9AA3-B214F817BB46}" type="sibTrans" cxnId="{3BA3C456-B690-45BF-B3F1-334C85FD3531}">
      <dgm:prSet/>
      <dgm:spPr/>
      <dgm:t>
        <a:bodyPr/>
        <a:lstStyle/>
        <a:p>
          <a:endParaRPr lang="it-IT"/>
        </a:p>
      </dgm:t>
    </dgm:pt>
    <dgm:pt modelId="{A96561FC-274B-4684-91A5-D282F964B04A}">
      <dgm:prSet custT="1"/>
      <dgm:spPr/>
      <dgm:t>
        <a:bodyPr/>
        <a:lstStyle/>
        <a:p>
          <a:r>
            <a:rPr lang="it-IT" sz="2000" b="1" i="1" dirty="0" smtClean="0"/>
            <a:t>Producibilità ed efficienza reali</a:t>
          </a:r>
          <a:endParaRPr lang="it-IT" sz="2000" b="1" i="1" dirty="0"/>
        </a:p>
      </dgm:t>
    </dgm:pt>
    <dgm:pt modelId="{DD261252-8839-4825-BDD5-13A806F3BE52}" type="parTrans" cxnId="{4FB5C23D-2A9C-407D-9104-AE8FC7F4836D}">
      <dgm:prSet/>
      <dgm:spPr/>
      <dgm:t>
        <a:bodyPr/>
        <a:lstStyle/>
        <a:p>
          <a:endParaRPr lang="it-IT"/>
        </a:p>
      </dgm:t>
    </dgm:pt>
    <dgm:pt modelId="{219B588D-DB6E-485C-A693-1B250274DFB9}" type="sibTrans" cxnId="{4FB5C23D-2A9C-407D-9104-AE8FC7F4836D}">
      <dgm:prSet/>
      <dgm:spPr/>
      <dgm:t>
        <a:bodyPr/>
        <a:lstStyle/>
        <a:p>
          <a:endParaRPr lang="it-IT"/>
        </a:p>
      </dgm:t>
    </dgm:pt>
    <dgm:pt modelId="{523BD29C-AE56-4B9D-8C40-22957704A860}">
      <dgm:prSet custT="1"/>
      <dgm:spPr/>
      <dgm:t>
        <a:bodyPr/>
        <a:lstStyle/>
        <a:p>
          <a:r>
            <a:rPr lang="it-IT" sz="2000" b="1" i="1" dirty="0" smtClean="0"/>
            <a:t>Temperatura cella</a:t>
          </a:r>
          <a:endParaRPr lang="it-IT" sz="2000" b="1" i="1" dirty="0"/>
        </a:p>
      </dgm:t>
    </dgm:pt>
    <dgm:pt modelId="{87018965-AFED-42B2-BB3F-C954818FA7F5}" type="parTrans" cxnId="{1D8004AF-039B-405A-B1DE-AD70A79C7987}">
      <dgm:prSet/>
      <dgm:spPr/>
      <dgm:t>
        <a:bodyPr/>
        <a:lstStyle/>
        <a:p>
          <a:endParaRPr lang="it-IT"/>
        </a:p>
      </dgm:t>
    </dgm:pt>
    <dgm:pt modelId="{1CFCB615-2F5C-4042-B648-388CFC5E327C}" type="sibTrans" cxnId="{1D8004AF-039B-405A-B1DE-AD70A79C7987}">
      <dgm:prSet/>
      <dgm:spPr/>
      <dgm:t>
        <a:bodyPr/>
        <a:lstStyle/>
        <a:p>
          <a:endParaRPr lang="it-IT"/>
        </a:p>
      </dgm:t>
    </dgm:pt>
    <dgm:pt modelId="{3DB57423-D6F0-4893-8704-6B4B58A62871}" type="pres">
      <dgm:prSet presAssocID="{395E2D87-5CCB-46F5-8BA6-C4A7426FB5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9E92CD0-DC25-4E0A-99A3-FB98A9C6ED8C}" type="pres">
      <dgm:prSet presAssocID="{07F7259C-BAB2-4DC5-8CCF-A11D5752AB09}" presName="composite" presStyleCnt="0"/>
      <dgm:spPr/>
    </dgm:pt>
    <dgm:pt modelId="{1E40E026-BD52-4469-B578-E4392E76848F}" type="pres">
      <dgm:prSet presAssocID="{07F7259C-BAB2-4DC5-8CCF-A11D5752AB0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CF07FAF-5495-47DF-94FE-0C102113DEA7}" type="pres">
      <dgm:prSet presAssocID="{07F7259C-BAB2-4DC5-8CCF-A11D5752AB09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8136605-4917-4373-BD3C-18F48163A8C4}" type="pres">
      <dgm:prSet presAssocID="{69E25AF4-8F81-4CA1-9076-CF88B58ABD3C}" presName="sp" presStyleCnt="0"/>
      <dgm:spPr/>
    </dgm:pt>
    <dgm:pt modelId="{EC6E08DA-9AA8-41DF-95F6-9B4FDCDD6AFC}" type="pres">
      <dgm:prSet presAssocID="{58C59FDF-A74F-4C6E-A2C6-40209B84414B}" presName="composite" presStyleCnt="0"/>
      <dgm:spPr/>
    </dgm:pt>
    <dgm:pt modelId="{553CBF91-D5B9-406E-B98B-1C53386A77E7}" type="pres">
      <dgm:prSet presAssocID="{58C59FDF-A74F-4C6E-A2C6-40209B84414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54DCB82-C0A6-4FEB-9144-AEDBA575CC70}" type="pres">
      <dgm:prSet presAssocID="{58C59FDF-A74F-4C6E-A2C6-40209B84414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0423EAD-4E75-43A2-A174-7398BE068C6D}" type="pres">
      <dgm:prSet presAssocID="{AB4C033F-8F04-4610-9002-B5BF63D68A3A}" presName="sp" presStyleCnt="0"/>
      <dgm:spPr/>
    </dgm:pt>
    <dgm:pt modelId="{5684DF74-D51D-4CCE-98A1-8748454B364E}" type="pres">
      <dgm:prSet presAssocID="{C030C816-9979-4110-A919-F37D48E4D18A}" presName="composite" presStyleCnt="0"/>
      <dgm:spPr/>
    </dgm:pt>
    <dgm:pt modelId="{810CC4CF-4DA5-407A-8F22-C9BBF7DC70F2}" type="pres">
      <dgm:prSet presAssocID="{C030C816-9979-4110-A919-F37D48E4D18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18760F-016D-4791-B080-3B542FEF69A8}" type="pres">
      <dgm:prSet presAssocID="{C030C816-9979-4110-A919-F37D48E4D18A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50E816D-E281-42F4-AA49-2B2C464DBF15}" type="pres">
      <dgm:prSet presAssocID="{6E1B5373-0ADC-4427-9CFB-CD1511F19916}" presName="sp" presStyleCnt="0"/>
      <dgm:spPr/>
    </dgm:pt>
    <dgm:pt modelId="{64B45965-B08E-41AF-927C-02F993CECB3A}" type="pres">
      <dgm:prSet presAssocID="{20960950-624F-4A96-9672-8A84FA7ABB10}" presName="composite" presStyleCnt="0"/>
      <dgm:spPr/>
    </dgm:pt>
    <dgm:pt modelId="{947F781F-C378-4FAE-BF60-4AA482FECC72}" type="pres">
      <dgm:prSet presAssocID="{20960950-624F-4A96-9672-8A84FA7ABB10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1C5BF7-BBCE-47EB-88A0-602F6C65E166}" type="pres">
      <dgm:prSet presAssocID="{20960950-624F-4A96-9672-8A84FA7ABB10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66F2DE5-60C8-46A0-9B3E-5B1571E93B1E}" srcId="{395E2D87-5CCB-46F5-8BA6-C4A7426FB5D0}" destId="{C030C816-9979-4110-A919-F37D48E4D18A}" srcOrd="2" destOrd="0" parTransId="{863053B1-36B3-4D39-93FC-BEF4DC07F4A4}" sibTransId="{6E1B5373-0ADC-4427-9CFB-CD1511F19916}"/>
    <dgm:cxn modelId="{09A5689A-0CB5-4BE2-B2DC-A6C1E6CDF4A1}" type="presOf" srcId="{395E2D87-5CCB-46F5-8BA6-C4A7426FB5D0}" destId="{3DB57423-D6F0-4893-8704-6B4B58A62871}" srcOrd="0" destOrd="0" presId="urn:microsoft.com/office/officeart/2005/8/layout/chevron2"/>
    <dgm:cxn modelId="{E7BA44C1-D331-402A-8C7D-DAB794DFADA4}" srcId="{395E2D87-5CCB-46F5-8BA6-C4A7426FB5D0}" destId="{58C59FDF-A74F-4C6E-A2C6-40209B84414B}" srcOrd="1" destOrd="0" parTransId="{C55821DD-31C4-4AC7-B48D-EADBDB473341}" sibTransId="{AB4C033F-8F04-4610-9002-B5BF63D68A3A}"/>
    <dgm:cxn modelId="{4FB5C23D-2A9C-407D-9104-AE8FC7F4836D}" srcId="{C030C816-9979-4110-A919-F37D48E4D18A}" destId="{A96561FC-274B-4684-91A5-D282F964B04A}" srcOrd="0" destOrd="0" parTransId="{DD261252-8839-4825-BDD5-13A806F3BE52}" sibTransId="{219B588D-DB6E-485C-A693-1B250274DFB9}"/>
    <dgm:cxn modelId="{0733B7B5-4564-4283-A3BC-5F039457F54C}" type="presOf" srcId="{C030C816-9979-4110-A919-F37D48E4D18A}" destId="{810CC4CF-4DA5-407A-8F22-C9BBF7DC70F2}" srcOrd="0" destOrd="0" presId="urn:microsoft.com/office/officeart/2005/8/layout/chevron2"/>
    <dgm:cxn modelId="{9A17D2CB-746E-49C2-A2D8-E03E5FCD891B}" type="presOf" srcId="{07F7259C-BAB2-4DC5-8CCF-A11D5752AB09}" destId="{1E40E026-BD52-4469-B578-E4392E76848F}" srcOrd="0" destOrd="0" presId="urn:microsoft.com/office/officeart/2005/8/layout/chevron2"/>
    <dgm:cxn modelId="{06D964B3-CC57-4100-A627-C61A77B654CE}" type="presOf" srcId="{A96561FC-274B-4684-91A5-D282F964B04A}" destId="{3518760F-016D-4791-B080-3B542FEF69A8}" srcOrd="0" destOrd="0" presId="urn:microsoft.com/office/officeart/2005/8/layout/chevron2"/>
    <dgm:cxn modelId="{267F22B8-5A2F-4C6A-82FD-A4BD5DB67255}" srcId="{395E2D87-5CCB-46F5-8BA6-C4A7426FB5D0}" destId="{07F7259C-BAB2-4DC5-8CCF-A11D5752AB09}" srcOrd="0" destOrd="0" parTransId="{6CD74B56-FE75-427B-9A7D-1C9DED238B4F}" sibTransId="{69E25AF4-8F81-4CA1-9076-CF88B58ABD3C}"/>
    <dgm:cxn modelId="{7C8834E6-578D-4E0C-AE4B-6B2D7161047C}" type="presOf" srcId="{58C59FDF-A74F-4C6E-A2C6-40209B84414B}" destId="{553CBF91-D5B9-406E-B98B-1C53386A77E7}" srcOrd="0" destOrd="0" presId="urn:microsoft.com/office/officeart/2005/8/layout/chevron2"/>
    <dgm:cxn modelId="{EEDBE8C4-BAE6-491B-ADE4-E107B4157F60}" srcId="{07F7259C-BAB2-4DC5-8CCF-A11D5752AB09}" destId="{1AFE15CC-DCD4-467D-89D4-3690B90A832A}" srcOrd="0" destOrd="0" parTransId="{59393228-99FA-41B1-895D-3B3DDEA7FC1B}" sibTransId="{5E7B5EAE-E159-4601-A0AB-2BB216CA8E2D}"/>
    <dgm:cxn modelId="{247A0FFF-73F4-4893-91C5-D2D4DE1476B0}" type="presOf" srcId="{523BD29C-AE56-4B9D-8C40-22957704A860}" destId="{6E1C5BF7-BBCE-47EB-88A0-602F6C65E166}" srcOrd="0" destOrd="0" presId="urn:microsoft.com/office/officeart/2005/8/layout/chevron2"/>
    <dgm:cxn modelId="{846DCE9F-4B3D-4885-8DF1-F6E1EFB46178}" type="presOf" srcId="{1AFE15CC-DCD4-467D-89D4-3690B90A832A}" destId="{3CF07FAF-5495-47DF-94FE-0C102113DEA7}" srcOrd="0" destOrd="0" presId="urn:microsoft.com/office/officeart/2005/8/layout/chevron2"/>
    <dgm:cxn modelId="{3BA3C456-B690-45BF-B3F1-334C85FD3531}" srcId="{395E2D87-5CCB-46F5-8BA6-C4A7426FB5D0}" destId="{20960950-624F-4A96-9672-8A84FA7ABB10}" srcOrd="3" destOrd="0" parTransId="{2D709E91-79A9-43E8-BE97-B27AB905F6EC}" sibTransId="{4C94EBED-529F-495D-9AA3-B214F817BB46}"/>
    <dgm:cxn modelId="{6B19C78E-A5CD-471C-8989-D2D77EB25DCB}" srcId="{58C59FDF-A74F-4C6E-A2C6-40209B84414B}" destId="{5C08E0A8-353C-4F3B-AE66-DCF2DDB8647D}" srcOrd="0" destOrd="0" parTransId="{A6617C3E-548F-40FD-AEEC-94D2D8A5C30F}" sibTransId="{38892E21-212D-42BF-A538-56163D63BE90}"/>
    <dgm:cxn modelId="{1D8004AF-039B-405A-B1DE-AD70A79C7987}" srcId="{20960950-624F-4A96-9672-8A84FA7ABB10}" destId="{523BD29C-AE56-4B9D-8C40-22957704A860}" srcOrd="0" destOrd="0" parTransId="{87018965-AFED-42B2-BB3F-C954818FA7F5}" sibTransId="{1CFCB615-2F5C-4042-B648-388CFC5E327C}"/>
    <dgm:cxn modelId="{AD7C39F2-78D2-4C25-AD3D-E101A9D3438D}" type="presOf" srcId="{20960950-624F-4A96-9672-8A84FA7ABB10}" destId="{947F781F-C378-4FAE-BF60-4AA482FECC72}" srcOrd="0" destOrd="0" presId="urn:microsoft.com/office/officeart/2005/8/layout/chevron2"/>
    <dgm:cxn modelId="{B5479F84-4351-49EC-8739-38FC66783210}" type="presOf" srcId="{5C08E0A8-353C-4F3B-AE66-DCF2DDB8647D}" destId="{654DCB82-C0A6-4FEB-9144-AEDBA575CC70}" srcOrd="0" destOrd="0" presId="urn:microsoft.com/office/officeart/2005/8/layout/chevron2"/>
    <dgm:cxn modelId="{49B19957-6809-438D-A617-A565944D252A}" type="presParOf" srcId="{3DB57423-D6F0-4893-8704-6B4B58A62871}" destId="{F9E92CD0-DC25-4E0A-99A3-FB98A9C6ED8C}" srcOrd="0" destOrd="0" presId="urn:microsoft.com/office/officeart/2005/8/layout/chevron2"/>
    <dgm:cxn modelId="{44965AA7-062A-4A3D-9FEC-A5AB26141306}" type="presParOf" srcId="{F9E92CD0-DC25-4E0A-99A3-FB98A9C6ED8C}" destId="{1E40E026-BD52-4469-B578-E4392E76848F}" srcOrd="0" destOrd="0" presId="urn:microsoft.com/office/officeart/2005/8/layout/chevron2"/>
    <dgm:cxn modelId="{F7FDDF3E-6E97-4449-A596-7BE3F7858D99}" type="presParOf" srcId="{F9E92CD0-DC25-4E0A-99A3-FB98A9C6ED8C}" destId="{3CF07FAF-5495-47DF-94FE-0C102113DEA7}" srcOrd="1" destOrd="0" presId="urn:microsoft.com/office/officeart/2005/8/layout/chevron2"/>
    <dgm:cxn modelId="{6FC106DB-2A61-4C50-8659-8488743C029C}" type="presParOf" srcId="{3DB57423-D6F0-4893-8704-6B4B58A62871}" destId="{28136605-4917-4373-BD3C-18F48163A8C4}" srcOrd="1" destOrd="0" presId="urn:microsoft.com/office/officeart/2005/8/layout/chevron2"/>
    <dgm:cxn modelId="{5ABF8E87-88AE-4A9A-97A4-A86DC86D0F98}" type="presParOf" srcId="{3DB57423-D6F0-4893-8704-6B4B58A62871}" destId="{EC6E08DA-9AA8-41DF-95F6-9B4FDCDD6AFC}" srcOrd="2" destOrd="0" presId="urn:microsoft.com/office/officeart/2005/8/layout/chevron2"/>
    <dgm:cxn modelId="{5E38B8D8-A852-4026-80EB-9252D8D78C93}" type="presParOf" srcId="{EC6E08DA-9AA8-41DF-95F6-9B4FDCDD6AFC}" destId="{553CBF91-D5B9-406E-B98B-1C53386A77E7}" srcOrd="0" destOrd="0" presId="urn:microsoft.com/office/officeart/2005/8/layout/chevron2"/>
    <dgm:cxn modelId="{4DC541AC-7C14-428F-AB8A-76316327674E}" type="presParOf" srcId="{EC6E08DA-9AA8-41DF-95F6-9B4FDCDD6AFC}" destId="{654DCB82-C0A6-4FEB-9144-AEDBA575CC70}" srcOrd="1" destOrd="0" presId="urn:microsoft.com/office/officeart/2005/8/layout/chevron2"/>
    <dgm:cxn modelId="{AC487DF5-2E7E-4BA6-AFEB-12BA803C9A8C}" type="presParOf" srcId="{3DB57423-D6F0-4893-8704-6B4B58A62871}" destId="{30423EAD-4E75-43A2-A174-7398BE068C6D}" srcOrd="3" destOrd="0" presId="urn:microsoft.com/office/officeart/2005/8/layout/chevron2"/>
    <dgm:cxn modelId="{26461C74-3435-48E4-9CDE-8AB8382739B4}" type="presParOf" srcId="{3DB57423-D6F0-4893-8704-6B4B58A62871}" destId="{5684DF74-D51D-4CCE-98A1-8748454B364E}" srcOrd="4" destOrd="0" presId="urn:microsoft.com/office/officeart/2005/8/layout/chevron2"/>
    <dgm:cxn modelId="{31E290BE-8F2E-4DAD-9E37-A888A4890A1B}" type="presParOf" srcId="{5684DF74-D51D-4CCE-98A1-8748454B364E}" destId="{810CC4CF-4DA5-407A-8F22-C9BBF7DC70F2}" srcOrd="0" destOrd="0" presId="urn:microsoft.com/office/officeart/2005/8/layout/chevron2"/>
    <dgm:cxn modelId="{5C87187A-2964-4908-A190-AF18BA669ECF}" type="presParOf" srcId="{5684DF74-D51D-4CCE-98A1-8748454B364E}" destId="{3518760F-016D-4791-B080-3B542FEF69A8}" srcOrd="1" destOrd="0" presId="urn:microsoft.com/office/officeart/2005/8/layout/chevron2"/>
    <dgm:cxn modelId="{A63B120E-CC82-4F33-8F90-60FC454AB596}" type="presParOf" srcId="{3DB57423-D6F0-4893-8704-6B4B58A62871}" destId="{A50E816D-E281-42F4-AA49-2B2C464DBF15}" srcOrd="5" destOrd="0" presId="urn:microsoft.com/office/officeart/2005/8/layout/chevron2"/>
    <dgm:cxn modelId="{29CE2DD6-436E-4442-90EE-A3C864230D57}" type="presParOf" srcId="{3DB57423-D6F0-4893-8704-6B4B58A62871}" destId="{64B45965-B08E-41AF-927C-02F993CECB3A}" srcOrd="6" destOrd="0" presId="urn:microsoft.com/office/officeart/2005/8/layout/chevron2"/>
    <dgm:cxn modelId="{58577B84-EB16-41EE-9C6F-8A15EDA19012}" type="presParOf" srcId="{64B45965-B08E-41AF-927C-02F993CECB3A}" destId="{947F781F-C378-4FAE-BF60-4AA482FECC72}" srcOrd="0" destOrd="0" presId="urn:microsoft.com/office/officeart/2005/8/layout/chevron2"/>
    <dgm:cxn modelId="{61557963-F4E3-4383-8C34-39327FA46A92}" type="presParOf" srcId="{64B45965-B08E-41AF-927C-02F993CECB3A}" destId="{6E1C5BF7-BBCE-47EB-88A0-602F6C65E16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CA37D7-0D0E-45D6-AAE9-F907776BD2FD}">
      <dsp:nvSpPr>
        <dsp:cNvPr id="0" name=""/>
        <dsp:cNvSpPr/>
      </dsp:nvSpPr>
      <dsp:spPr>
        <a:xfrm>
          <a:off x="0" y="764038"/>
          <a:ext cx="8929718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EE024-980A-43D9-93DA-ACB1DEB06ACD}">
      <dsp:nvSpPr>
        <dsp:cNvPr id="0" name=""/>
        <dsp:cNvSpPr/>
      </dsp:nvSpPr>
      <dsp:spPr>
        <a:xfrm>
          <a:off x="285722" y="100695"/>
          <a:ext cx="8491872" cy="10175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5" tIns="0" rIns="236265" bIns="0" numCol="1" spcCol="1270" anchor="ctr" anchorCtr="0">
          <a:noAutofit/>
        </a:bodyPr>
        <a:lstStyle/>
        <a:p>
          <a:pPr marL="273050" lvl="0" indent="-27305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latin typeface="+mn-lt"/>
            </a:rPr>
            <a:t>1. Definizione degli </a:t>
          </a:r>
          <a:r>
            <a:rPr lang="it-IT" sz="2000" b="1" kern="1200" dirty="0" smtClean="0">
              <a:solidFill>
                <a:srgbClr val="FF0000"/>
              </a:solidFill>
              <a:latin typeface="+mn-lt"/>
            </a:rPr>
            <a:t>elementi costitutivi </a:t>
          </a:r>
          <a:r>
            <a:rPr lang="it-IT" sz="20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e</a:t>
          </a:r>
          <a:r>
            <a:rPr lang="it-IT" sz="2000" b="1" kern="1200" dirty="0" smtClean="0">
              <a:solidFill>
                <a:srgbClr val="FF0000"/>
              </a:solidFill>
              <a:latin typeface="+mn-lt"/>
            </a:rPr>
            <a:t> </a:t>
          </a:r>
          <a:r>
            <a:rPr lang="it-IT" sz="20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dei </a:t>
          </a:r>
          <a:r>
            <a:rPr lang="it-IT" sz="2000" b="1" kern="1200" dirty="0" smtClean="0">
              <a:solidFill>
                <a:srgbClr val="FF0000"/>
              </a:solidFill>
              <a:latin typeface="+mn-lt"/>
            </a:rPr>
            <a:t>principali parametri </a:t>
          </a:r>
          <a:r>
            <a:rPr lang="it-IT" sz="20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di analisi al fine di </a:t>
          </a:r>
          <a:r>
            <a:rPr lang="it-IT" sz="2000" b="1" kern="1200" dirty="0" smtClean="0">
              <a:solidFill>
                <a:srgbClr val="FF0000"/>
              </a:solidFill>
              <a:latin typeface="+mn-lt"/>
            </a:rPr>
            <a:t>caratterizzare le configurazioni </a:t>
          </a:r>
          <a:r>
            <a:rPr lang="it-IT" sz="20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rPr>
            <a:t>di un sistema a concentrazione</a:t>
          </a:r>
          <a:endParaRPr lang="it-IT" sz="2000" b="1" i="1" kern="1200" dirty="0" smtClean="0">
            <a:solidFill>
              <a:schemeClr val="tx1"/>
            </a:solidFill>
            <a:latin typeface="+mn-lt"/>
            <a:cs typeface="Calibri" pitchFamily="34" charset="0"/>
          </a:endParaRPr>
        </a:p>
      </dsp:txBody>
      <dsp:txXfrm>
        <a:off x="285722" y="100695"/>
        <a:ext cx="8491872" cy="1017582"/>
      </dsp:txXfrm>
    </dsp:sp>
    <dsp:sp modelId="{3D7F2DD8-958F-49C9-A90F-CEB4E1F9F66A}">
      <dsp:nvSpPr>
        <dsp:cNvPr id="0" name=""/>
        <dsp:cNvSpPr/>
      </dsp:nvSpPr>
      <dsp:spPr>
        <a:xfrm>
          <a:off x="0" y="2027621"/>
          <a:ext cx="8929718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F03F9-66A8-49D3-BDDC-5BDD49CAD85A}">
      <dsp:nvSpPr>
        <dsp:cNvPr id="0" name=""/>
        <dsp:cNvSpPr/>
      </dsp:nvSpPr>
      <dsp:spPr>
        <a:xfrm>
          <a:off x="301420" y="1498438"/>
          <a:ext cx="8485422" cy="8934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5" tIns="0" rIns="236265" bIns="0" numCol="1" spcCol="1270" anchor="ctr" anchorCtr="0">
          <a:noAutofit/>
        </a:bodyPr>
        <a:lstStyle/>
        <a:p>
          <a:pPr marL="269875" lvl="0" indent="-269875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2. </a:t>
          </a:r>
          <a:r>
            <a:rPr lang="it-IT" sz="2000" b="1" i="0" kern="1200" dirty="0" smtClean="0">
              <a:solidFill>
                <a:srgbClr val="FF0000"/>
              </a:solidFill>
              <a:latin typeface="+mn-lt"/>
              <a:cs typeface="Calibri" pitchFamily="34" charset="0"/>
            </a:rPr>
            <a:t>Modellazione teorica </a:t>
          </a:r>
          <a:r>
            <a:rPr lang="it-IT" sz="2000" b="1" i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Calibri" pitchFamily="34" charset="0"/>
            </a:rPr>
            <a:t>preliminare per la </a:t>
          </a:r>
          <a:r>
            <a:rPr lang="it-IT" sz="2000" b="1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" pitchFamily="34" charset="0"/>
            </a:rPr>
            <a:t>valutazione</a:t>
          </a:r>
          <a:r>
            <a:rPr lang="it-IT" sz="2000" b="1" i="0" kern="1200" dirty="0" smtClean="0">
              <a:solidFill>
                <a:srgbClr val="FF0000"/>
              </a:solidFill>
              <a:latin typeface="+mn-lt"/>
              <a:cs typeface="Calibri" pitchFamily="34" charset="0"/>
            </a:rPr>
            <a:t> energetica </a:t>
          </a:r>
          <a:r>
            <a:rPr lang="it-IT" sz="2000" b="1" i="0" kern="1200" dirty="0" smtClean="0">
              <a:latin typeface="+mn-lt"/>
              <a:cs typeface="Calibri" pitchFamily="34" charset="0"/>
            </a:rPr>
            <a:t>delle prestazioni di un </a:t>
          </a:r>
          <a:r>
            <a:rPr lang="it-IT" sz="2000" b="1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" pitchFamily="34" charset="0"/>
            </a:rPr>
            <a:t>CPV/T e definizione di un </a:t>
          </a:r>
          <a:r>
            <a:rPr lang="it-IT" sz="2000" b="1" i="0" kern="1200" dirty="0" smtClean="0">
              <a:solidFill>
                <a:srgbClr val="FF0000"/>
              </a:solidFill>
              <a:latin typeface="+mn-lt"/>
              <a:cs typeface="Calibri" pitchFamily="34" charset="0"/>
            </a:rPr>
            <a:t>modello di scelta</a:t>
          </a:r>
          <a:endParaRPr lang="it-IT" sz="2000" b="1" i="0" kern="1200" dirty="0">
            <a:latin typeface="+mn-lt"/>
            <a:cs typeface="Calibri" pitchFamily="34" charset="0"/>
          </a:endParaRPr>
        </a:p>
      </dsp:txBody>
      <dsp:txXfrm>
        <a:off x="301420" y="1498438"/>
        <a:ext cx="8485422" cy="893499"/>
      </dsp:txXfrm>
    </dsp:sp>
    <dsp:sp modelId="{34BD3924-186D-469A-AA1B-07036E68891F}">
      <dsp:nvSpPr>
        <dsp:cNvPr id="0" name=""/>
        <dsp:cNvSpPr/>
      </dsp:nvSpPr>
      <dsp:spPr>
        <a:xfrm>
          <a:off x="0" y="3277938"/>
          <a:ext cx="8929718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F0B47-F0EE-43CF-A831-423A96D12EEB}">
      <dsp:nvSpPr>
        <dsp:cNvPr id="0" name=""/>
        <dsp:cNvSpPr/>
      </dsp:nvSpPr>
      <dsp:spPr>
        <a:xfrm>
          <a:off x="344497" y="2786083"/>
          <a:ext cx="8479153" cy="8600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5" tIns="0" rIns="236265" bIns="0" numCol="1" spcCol="1270" anchor="ctr" anchorCtr="0">
          <a:noAutofit/>
        </a:bodyPr>
        <a:lstStyle/>
        <a:p>
          <a:pPr marL="269875" lvl="0" indent="-269875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latin typeface="+mn-lt"/>
            </a:rPr>
            <a:t>3. Analisi delle principali </a:t>
          </a:r>
          <a:r>
            <a:rPr lang="it-IT" sz="2000" b="1" kern="1200" dirty="0" smtClean="0">
              <a:solidFill>
                <a:srgbClr val="FF0000"/>
              </a:solidFill>
              <a:latin typeface="+mn-lt"/>
            </a:rPr>
            <a:t>cause di inefficienza </a:t>
          </a:r>
          <a:r>
            <a:rPr lang="it-IT" sz="2000" b="1" kern="1200" dirty="0" smtClean="0">
              <a:latin typeface="+mn-lt"/>
            </a:rPr>
            <a:t>per una specifica configurazione attraverso un primo approccio alla </a:t>
          </a:r>
          <a:r>
            <a:rPr lang="it-IT" sz="2000" b="1" kern="1200" dirty="0" smtClean="0">
              <a:solidFill>
                <a:srgbClr val="FF0000"/>
              </a:solidFill>
              <a:latin typeface="+mn-lt"/>
            </a:rPr>
            <a:t>manutenzione</a:t>
          </a:r>
          <a:r>
            <a:rPr lang="it-IT" sz="2000" b="1" kern="1200" dirty="0" smtClean="0">
              <a:latin typeface="+mn-lt"/>
            </a:rPr>
            <a:t> </a:t>
          </a:r>
          <a:endParaRPr lang="it-IT" sz="2000" b="1" i="1" kern="1200" dirty="0">
            <a:solidFill>
              <a:srgbClr val="FF0000"/>
            </a:solidFill>
            <a:latin typeface="+mn-lt"/>
            <a:cs typeface="Calibri" pitchFamily="34" charset="0"/>
          </a:endParaRPr>
        </a:p>
      </dsp:txBody>
      <dsp:txXfrm>
        <a:off x="344497" y="2786083"/>
        <a:ext cx="8479153" cy="860080"/>
      </dsp:txXfrm>
    </dsp:sp>
    <dsp:sp modelId="{AFF0434B-DDA6-4EC2-B604-466DB0D2CA33}">
      <dsp:nvSpPr>
        <dsp:cNvPr id="0" name=""/>
        <dsp:cNvSpPr/>
      </dsp:nvSpPr>
      <dsp:spPr>
        <a:xfrm>
          <a:off x="0" y="4366578"/>
          <a:ext cx="8929718" cy="60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B4F2E-5484-4E05-9DB4-3F838950687D}">
      <dsp:nvSpPr>
        <dsp:cNvPr id="0" name=""/>
        <dsp:cNvSpPr/>
      </dsp:nvSpPr>
      <dsp:spPr>
        <a:xfrm>
          <a:off x="285720" y="4012338"/>
          <a:ext cx="8485854" cy="7084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5" tIns="0" rIns="236265" bIns="0" numCol="1" spcCol="1270" anchor="ctr" anchorCtr="0">
          <a:noAutofit/>
        </a:bodyPr>
        <a:lstStyle/>
        <a:p>
          <a:pPr marL="269875" lvl="0" indent="-269875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" pitchFamily="34" charset="0"/>
            </a:rPr>
            <a:t>4. </a:t>
          </a:r>
          <a:r>
            <a:rPr lang="it-IT" sz="2000" b="1" kern="1200" dirty="0" smtClean="0">
              <a:solidFill>
                <a:srgbClr val="FF0000"/>
              </a:solidFill>
            </a:rPr>
            <a:t>Progettazione</a:t>
          </a:r>
          <a:r>
            <a:rPr lang="it-IT" sz="2000" b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,</a:t>
          </a:r>
          <a:r>
            <a:rPr lang="it-IT" sz="2000" b="1" kern="1200" dirty="0" smtClean="0"/>
            <a:t> allestimento e prime </a:t>
          </a:r>
          <a:r>
            <a:rPr lang="it-IT" sz="2000" b="1" kern="1200" dirty="0" smtClean="0">
              <a:solidFill>
                <a:srgbClr val="FF0000"/>
              </a:solidFill>
            </a:rPr>
            <a:t>prove</a:t>
          </a:r>
          <a:r>
            <a:rPr lang="it-IT" sz="2000" b="1" kern="1200" dirty="0" smtClean="0"/>
            <a:t> per un impianto </a:t>
          </a:r>
          <a:r>
            <a:rPr lang="it-IT" sz="2000" b="1" kern="1200" dirty="0" smtClean="0">
              <a:solidFill>
                <a:srgbClr val="FF0000"/>
              </a:solidFill>
            </a:rPr>
            <a:t>sperimentale</a:t>
          </a:r>
          <a:r>
            <a:rPr lang="it-IT" sz="2000" b="1" kern="1200" dirty="0" smtClean="0"/>
            <a:t> a concentrazione</a:t>
          </a:r>
          <a:endParaRPr lang="it-IT" sz="2000" b="1" i="1" kern="1200" dirty="0">
            <a:solidFill>
              <a:srgbClr val="FF0000"/>
            </a:solidFill>
            <a:latin typeface="+mn-lt"/>
            <a:cs typeface="Calibri" pitchFamily="34" charset="0"/>
          </a:endParaRPr>
        </a:p>
      </dsp:txBody>
      <dsp:txXfrm>
        <a:off x="285720" y="4012338"/>
        <a:ext cx="8485854" cy="70847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CA37D7-0D0E-45D6-AAE9-F907776BD2FD}">
      <dsp:nvSpPr>
        <dsp:cNvPr id="0" name=""/>
        <dsp:cNvSpPr/>
      </dsp:nvSpPr>
      <dsp:spPr>
        <a:xfrm>
          <a:off x="0" y="705087"/>
          <a:ext cx="8929686" cy="55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EE024-980A-43D9-93DA-ACB1DEB06ACD}">
      <dsp:nvSpPr>
        <dsp:cNvPr id="0" name=""/>
        <dsp:cNvSpPr/>
      </dsp:nvSpPr>
      <dsp:spPr>
        <a:xfrm>
          <a:off x="446484" y="215072"/>
          <a:ext cx="8222526" cy="94718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5" tIns="0" rIns="236265" bIns="0" numCol="1" spcCol="1270" anchor="ctr" anchorCtr="0">
          <a:noAutofit/>
        </a:bodyPr>
        <a:lstStyle/>
        <a:p>
          <a:pPr marL="269875" lvl="0" indent="-269875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5. </a:t>
          </a:r>
          <a:r>
            <a:rPr lang="it-IT" sz="2000" b="1" i="0" kern="1200" dirty="0" smtClean="0">
              <a:latin typeface="+mn-lt"/>
              <a:cs typeface="Calibri" pitchFamily="34" charset="0"/>
            </a:rPr>
            <a:t>Prima </a:t>
          </a:r>
          <a:r>
            <a:rPr lang="it-IT" sz="2000" b="1" i="0" kern="1200" dirty="0" smtClean="0">
              <a:solidFill>
                <a:srgbClr val="FF0000"/>
              </a:solidFill>
              <a:latin typeface="+mn-lt"/>
              <a:cs typeface="Calibri" pitchFamily="34" charset="0"/>
            </a:rPr>
            <a:t>caratterizzazione </a:t>
          </a:r>
          <a:r>
            <a:rPr lang="it-IT" sz="2000" b="1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Calibri" pitchFamily="34" charset="0"/>
            </a:rPr>
            <a:t>sperimentale</a:t>
          </a:r>
          <a:r>
            <a:rPr lang="it-IT" sz="2000" b="1" i="0" kern="1200" dirty="0" smtClean="0">
              <a:solidFill>
                <a:srgbClr val="FF0000"/>
              </a:solidFill>
              <a:latin typeface="+mn-lt"/>
              <a:cs typeface="Calibri" pitchFamily="34" charset="0"/>
            </a:rPr>
            <a:t> </a:t>
          </a:r>
          <a:r>
            <a:rPr lang="it-IT" sz="2000" b="1" i="0" kern="1200" dirty="0" smtClean="0">
              <a:latin typeface="+mn-lt"/>
              <a:cs typeface="Calibri" pitchFamily="34" charset="0"/>
            </a:rPr>
            <a:t>dell’impianto a </a:t>
          </a:r>
          <a:r>
            <a:rPr lang="it-IT" sz="2000" b="1" i="0" kern="1200" dirty="0" smtClean="0">
              <a:solidFill>
                <a:srgbClr val="FF0000"/>
              </a:solidFill>
              <a:latin typeface="+mn-lt"/>
              <a:cs typeface="Calibri" pitchFamily="34" charset="0"/>
            </a:rPr>
            <a:t>concentrazione costante </a:t>
          </a:r>
          <a:r>
            <a:rPr lang="it-IT" sz="2000" b="1" i="0" kern="1200" dirty="0" smtClean="0">
              <a:latin typeface="+mn-lt"/>
              <a:cs typeface="Calibri" pitchFamily="34" charset="0"/>
            </a:rPr>
            <a:t>ed individuazione dei principali parametri</a:t>
          </a:r>
          <a:endParaRPr lang="it-IT" sz="2000" b="1" i="1" kern="1200" dirty="0" smtClean="0">
            <a:solidFill>
              <a:srgbClr val="FF0000"/>
            </a:solidFill>
            <a:latin typeface="+mn-lt"/>
            <a:cs typeface="Calibri" pitchFamily="34" charset="0"/>
          </a:endParaRPr>
        </a:p>
      </dsp:txBody>
      <dsp:txXfrm>
        <a:off x="446484" y="215072"/>
        <a:ext cx="8222526" cy="947188"/>
      </dsp:txXfrm>
    </dsp:sp>
    <dsp:sp modelId="{3D7F2DD8-958F-49C9-A90F-CEB4E1F9F66A}">
      <dsp:nvSpPr>
        <dsp:cNvPr id="0" name=""/>
        <dsp:cNvSpPr/>
      </dsp:nvSpPr>
      <dsp:spPr>
        <a:xfrm>
          <a:off x="0" y="2360765"/>
          <a:ext cx="8929686" cy="55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F03F9-66A8-49D3-BDDC-5BDD49CAD85A}">
      <dsp:nvSpPr>
        <dsp:cNvPr id="0" name=""/>
        <dsp:cNvSpPr/>
      </dsp:nvSpPr>
      <dsp:spPr>
        <a:xfrm>
          <a:off x="470728" y="1503681"/>
          <a:ext cx="8173207" cy="131643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5" tIns="0" rIns="236265" bIns="0" numCol="1" spcCol="1270" anchor="ctr" anchorCtr="0">
          <a:noAutofit/>
        </a:bodyPr>
        <a:lstStyle/>
        <a:p>
          <a:pPr marL="269875" lvl="0" indent="-269875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0" kern="1200" dirty="0" smtClean="0">
              <a:latin typeface="+mn-lt"/>
              <a:cs typeface="Calibri" pitchFamily="34" charset="0"/>
            </a:rPr>
            <a:t>6. </a:t>
          </a:r>
          <a:r>
            <a:rPr lang="it-IT" sz="2000" b="1" kern="1200" dirty="0" smtClean="0">
              <a:solidFill>
                <a:srgbClr val="FF0000"/>
              </a:solidFill>
            </a:rPr>
            <a:t>Modello termico transitorio </a:t>
          </a:r>
          <a:r>
            <a:rPr lang="it-IT" sz="2000" b="1" kern="1200" dirty="0" smtClean="0"/>
            <a:t>in </a:t>
          </a:r>
          <a:r>
            <a:rPr lang="it-IT" sz="2000" b="1" kern="1200" dirty="0" err="1" smtClean="0"/>
            <a:t>Ansys</a:t>
          </a:r>
          <a:r>
            <a:rPr lang="it-IT" sz="2000" b="1" kern="1200" dirty="0" smtClean="0"/>
            <a:t> per una configurazione </a:t>
          </a:r>
          <a:r>
            <a:rPr lang="it-IT" sz="2000" b="1" kern="1200" dirty="0" err="1" smtClean="0">
              <a:solidFill>
                <a:srgbClr val="FF0000"/>
              </a:solidFill>
            </a:rPr>
            <a:t>point</a:t>
          </a:r>
          <a:r>
            <a:rPr lang="it-IT" sz="2000" b="1" kern="1200" dirty="0" smtClean="0">
              <a:solidFill>
                <a:srgbClr val="FF0000"/>
              </a:solidFill>
            </a:rPr>
            <a:t> – focus </a:t>
          </a:r>
          <a:r>
            <a:rPr lang="it-IT" sz="2000" b="1" kern="1200" dirty="0" smtClean="0"/>
            <a:t>per la valutazione della temperatura del fluido termo – vettore </a:t>
          </a:r>
          <a:endParaRPr lang="it-IT" sz="2000" b="1" i="0" kern="1200" dirty="0">
            <a:solidFill>
              <a:srgbClr val="FF0000"/>
            </a:solidFill>
            <a:latin typeface="+mn-lt"/>
            <a:cs typeface="Calibri" pitchFamily="34" charset="0"/>
          </a:endParaRPr>
        </a:p>
      </dsp:txBody>
      <dsp:txXfrm>
        <a:off x="470728" y="1503681"/>
        <a:ext cx="8173207" cy="1316434"/>
      </dsp:txXfrm>
    </dsp:sp>
    <dsp:sp modelId="{34BD3924-186D-469A-AA1B-07036E68891F}">
      <dsp:nvSpPr>
        <dsp:cNvPr id="0" name=""/>
        <dsp:cNvSpPr/>
      </dsp:nvSpPr>
      <dsp:spPr>
        <a:xfrm>
          <a:off x="0" y="3863574"/>
          <a:ext cx="8929686" cy="554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4F0B47-F0EE-43CF-A831-423A96D12EEB}">
      <dsp:nvSpPr>
        <dsp:cNvPr id="0" name=""/>
        <dsp:cNvSpPr/>
      </dsp:nvSpPr>
      <dsp:spPr>
        <a:xfrm>
          <a:off x="446484" y="3134442"/>
          <a:ext cx="8168207" cy="11450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65" tIns="0" rIns="236265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7. Modelli alle </a:t>
          </a:r>
          <a:r>
            <a:rPr lang="it-IT" sz="2000" b="1" kern="1200" dirty="0" smtClean="0">
              <a:solidFill>
                <a:srgbClr val="FF0000"/>
              </a:solidFill>
            </a:rPr>
            <a:t>reti neurali </a:t>
          </a:r>
          <a:r>
            <a:rPr lang="it-IT" sz="2000" b="1" kern="1200" dirty="0" smtClean="0"/>
            <a:t>per la previsione della radiazione </a:t>
          </a:r>
          <a:r>
            <a:rPr lang="it-IT" sz="2000" b="1" kern="1200" dirty="0" smtClean="0">
              <a:solidFill>
                <a:srgbClr val="FF0000"/>
              </a:solidFill>
            </a:rPr>
            <a:t>globale e diretta </a:t>
          </a:r>
          <a:r>
            <a:rPr lang="it-IT" sz="2000" b="1" kern="1200" dirty="0" smtClean="0"/>
            <a:t>al fine di stimare la producibilità di un impianto CPV/T</a:t>
          </a:r>
          <a:endParaRPr lang="it-IT" sz="2000" b="1" i="1" kern="1200" dirty="0">
            <a:solidFill>
              <a:srgbClr val="FF0000"/>
            </a:solidFill>
            <a:latin typeface="+mn-lt"/>
            <a:cs typeface="Calibri" pitchFamily="34" charset="0"/>
          </a:endParaRPr>
        </a:p>
      </dsp:txBody>
      <dsp:txXfrm>
        <a:off x="446484" y="3134442"/>
        <a:ext cx="8168207" cy="114509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0.85841</cdr:x>
      <cdr:y>0.18401</cdr:y>
    </cdr:from>
    <cdr:to>
      <cdr:x>0.975</cdr:x>
      <cdr:y>0.28916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4944991" y="504054"/>
          <a:ext cx="671633" cy="28803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2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200" b="1" dirty="0" smtClean="0"/>
            <a:t>6.46%</a:t>
          </a:r>
          <a:endParaRPr lang="it-IT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B50EF-BAFC-4E26-8938-7BE2BC8EA69B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1A39E-BE91-42A0-A084-C0904EAB5F3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smtClean="0"/>
              <a:t>Struttura compatta;Resistenza alle alte T delle celle;</a:t>
            </a:r>
            <a:r>
              <a:rPr lang="it-IT" sz="1200" baseline="0" dirty="0" smtClean="0"/>
              <a:t> </a:t>
            </a:r>
            <a:r>
              <a:rPr lang="it-IT" sz="1200" dirty="0" smtClean="0"/>
              <a:t>Elevato spettro assorbito,</a:t>
            </a:r>
            <a:r>
              <a:rPr lang="it-IT" sz="1200" baseline="0" dirty="0" smtClean="0"/>
              <a:t> </a:t>
            </a:r>
            <a:r>
              <a:rPr lang="it-IT" sz="1200" dirty="0" smtClean="0"/>
              <a:t>Alto rendimento (oltre il 40%);</a:t>
            </a:r>
            <a:r>
              <a:rPr lang="it-IT" sz="1200" baseline="0" dirty="0" smtClean="0"/>
              <a:t> </a:t>
            </a:r>
            <a:r>
              <a:rPr lang="it-IT" sz="1200" dirty="0" smtClean="0"/>
              <a:t>Sfruttamento del calore rimosso per fini </a:t>
            </a:r>
            <a:r>
              <a:rPr lang="it-IT" sz="1200" dirty="0" err="1" smtClean="0"/>
              <a:t>trigenerativi</a:t>
            </a:r>
            <a:r>
              <a:rPr lang="it-IT" sz="1200" dirty="0" smtClean="0"/>
              <a:t>,</a:t>
            </a:r>
            <a:r>
              <a:rPr lang="it-IT" sz="1200" baseline="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 smtClean="0"/>
              <a:t>Complesso processo produttivo;</a:t>
            </a:r>
            <a:r>
              <a:rPr lang="it-IT" sz="1200" baseline="0" dirty="0" smtClean="0"/>
              <a:t> </a:t>
            </a:r>
            <a:r>
              <a:rPr lang="it-IT" sz="1200" dirty="0" smtClean="0"/>
              <a:t>Difficoltà nella definizione dell’accoppiamento ottica-ricevitori;</a:t>
            </a:r>
            <a:r>
              <a:rPr lang="it-IT" sz="1200" baseline="0" dirty="0" smtClean="0"/>
              <a:t> </a:t>
            </a:r>
            <a:r>
              <a:rPr lang="it-IT" sz="1200" dirty="0" smtClean="0"/>
              <a:t>Possibili costi elevati.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it-IT" sz="2000" dirty="0" smtClean="0"/>
              <a:t>Inseguitori di tilt (Est – Ovest);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it-IT" sz="2000" dirty="0" smtClean="0"/>
              <a:t>Inseguitori di rollio (Nord – Sud);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it-IT" sz="2000" dirty="0" smtClean="0"/>
              <a:t>Inseguitori di azimuth (</a:t>
            </a:r>
            <a:r>
              <a:rPr lang="it-IT" sz="2000" dirty="0" err="1" smtClean="0"/>
              <a:t>Zenith</a:t>
            </a:r>
            <a:r>
              <a:rPr lang="it-IT" sz="2000" dirty="0" smtClean="0"/>
              <a:t> – Nadir).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F314A-A054-41F7-AAEA-60B32B9AFAB2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Spazio </a:t>
            </a:r>
            <a:r>
              <a:rPr lang="it-IT" dirty="0" err="1" smtClean="0"/>
              <a:t>max</a:t>
            </a:r>
            <a:r>
              <a:rPr lang="it-IT" dirty="0" smtClean="0"/>
              <a:t> 30 m2, costo </a:t>
            </a:r>
            <a:r>
              <a:rPr lang="it-IT" dirty="0" err="1" smtClean="0"/>
              <a:t>max</a:t>
            </a:r>
            <a:r>
              <a:rPr lang="it-IT" baseline="0" dirty="0" smtClean="0"/>
              <a:t> 20000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Latitudine;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Longitudine;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Temperatura;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err="1" smtClean="0"/>
              <a:t>Soleggiamento</a:t>
            </a:r>
            <a:r>
              <a:rPr lang="it-IT" b="1" dirty="0" smtClean="0"/>
              <a:t>; 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Precipitazioni;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Declinazione solare; 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 Ore di luce. </a:t>
            </a:r>
          </a:p>
          <a:p>
            <a:pPr marL="457200" indent="-457200">
              <a:buFont typeface="+mj-lt"/>
              <a:buAutoNum type="arabicPeriod"/>
            </a:pPr>
            <a:endParaRPr lang="it-IT" b="1" dirty="0" smtClean="0"/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Indice di chiarezza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Declinazione solare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Angolo orario</a:t>
            </a:r>
          </a:p>
          <a:p>
            <a:pPr marL="457200" indent="-457200">
              <a:buFont typeface="+mj-lt"/>
              <a:buAutoNum type="arabicPeriod"/>
            </a:pPr>
            <a:r>
              <a:rPr lang="it-IT" b="1" dirty="0" smtClean="0"/>
              <a:t>Radiazione globale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42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44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46</a:t>
            </a:fld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48</a:t>
            </a:fld>
            <a:endParaRPr 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49</a:t>
            </a:fld>
            <a:endParaRPr 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50</a:t>
            </a:fld>
            <a:endParaRPr 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51</a:t>
            </a:fld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52</a:t>
            </a:fld>
            <a:endParaRPr lang="it-IT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56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57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Ogni modulo con 60 ottiche e celle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58</a:t>
            </a:fld>
            <a:endParaRPr lang="it-IT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59</a:t>
            </a:fld>
            <a:endParaRPr lang="it-IT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60</a:t>
            </a:fld>
            <a:endParaRPr lang="it-IT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61</a:t>
            </a:fld>
            <a:endParaRPr lang="it-IT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62</a:t>
            </a:fld>
            <a:endParaRPr lang="it-IT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63</a:t>
            </a:fld>
            <a:endParaRPr lang="it-IT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65</a:t>
            </a:fld>
            <a:endParaRPr lang="it-IT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68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69</a:t>
            </a:fld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70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71</a:t>
            </a:fld>
            <a:endParaRPr lang="it-IT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72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01A39E-BE91-42A0-A084-C0904EAB5F3C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18CBE-7EF4-41BF-A938-AEB9FC869602}" type="datetimeFigureOut">
              <a:rPr lang="it-IT" smtClean="0"/>
              <a:pPr/>
              <a:t>23/03/2017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8C2CF-B60A-446E-AFE9-B45E85668D8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microsoft.com/office/2007/relationships/diagramDrawing" Target="../diagrams/drawing3.xml"/><Relationship Id="rId5" Type="http://schemas.openxmlformats.org/officeDocument/2006/relationships/image" Target="../media/image60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59.png"/><Relationship Id="rId9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slide" Target="slide13.xml"/><Relationship Id="rId5" Type="http://schemas.openxmlformats.org/officeDocument/2006/relationships/diagramQuickStyle" Target="../diagrams/quickStyle1.xml"/><Relationship Id="rId10" Type="http://schemas.openxmlformats.org/officeDocument/2006/relationships/slide" Target="slide16.xml"/><Relationship Id="rId4" Type="http://schemas.openxmlformats.org/officeDocument/2006/relationships/diagramLayout" Target="../diagrams/layout1.xml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slide" Target="slide28.xml"/><Relationship Id="rId5" Type="http://schemas.openxmlformats.org/officeDocument/2006/relationships/diagramQuickStyle" Target="../diagrams/quickStyle2.xml"/><Relationship Id="rId10" Type="http://schemas.openxmlformats.org/officeDocument/2006/relationships/slide" Target="slide35.xml"/><Relationship Id="rId4" Type="http://schemas.openxmlformats.org/officeDocument/2006/relationships/diagramLayout" Target="../diagrams/layout2.xml"/><Relationship Id="rId9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6.xml"/><Relationship Id="rId5" Type="http://schemas.openxmlformats.org/officeDocument/2006/relationships/image" Target="../media/image114.png"/><Relationship Id="rId10" Type="http://schemas.microsoft.com/office/2007/relationships/diagramDrawing" Target="../diagrams/drawing6.xml"/><Relationship Id="rId4" Type="http://schemas.openxmlformats.org/officeDocument/2006/relationships/image" Target="../media/image113.jpeg"/><Relationship Id="rId9" Type="http://schemas.openxmlformats.org/officeDocument/2006/relationships/diagramColors" Target="../diagrams/colors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.xml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emf"/><Relationship Id="rId4" Type="http://schemas.openxmlformats.org/officeDocument/2006/relationships/image" Target="../media/image14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emf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emf"/><Relationship Id="rId4" Type="http://schemas.openxmlformats.org/officeDocument/2006/relationships/image" Target="../media/image15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1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emf"/><Relationship Id="rId5" Type="http://schemas.openxmlformats.org/officeDocument/2006/relationships/image" Target="../media/image159.emf"/><Relationship Id="rId4" Type="http://schemas.openxmlformats.org/officeDocument/2006/relationships/image" Target="../media/image158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emf"/><Relationship Id="rId4" Type="http://schemas.openxmlformats.org/officeDocument/2006/relationships/image" Target="../media/image16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85728"/>
            <a:ext cx="36290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428596" y="1299410"/>
            <a:ext cx="814393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4400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Presentazione Attività di Ricerca 3°Anno</a:t>
            </a:r>
          </a:p>
          <a:p>
            <a:pPr algn="ct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Dottorato Ingegneria Industriale </a:t>
            </a:r>
          </a:p>
          <a:p>
            <a:pPr algn="ct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XV – XXIV Ciclo</a:t>
            </a:r>
          </a:p>
          <a:p>
            <a:pPr algn="ctr"/>
            <a:endParaRPr lang="it-IT" sz="2800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it-IT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Definizione, modellazione teorico – sperimentale ed Energy Management di sistemi termo – fotovoltaici a concentrazione</a:t>
            </a:r>
            <a:endParaRPr lang="it-IT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endParaRPr lang="it-IT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it-IT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Tutor							Candidato</a:t>
            </a:r>
          </a:p>
          <a:p>
            <a:r>
              <a:rPr lang="it-IT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Prof. Carlo </a:t>
            </a:r>
            <a:r>
              <a:rPr lang="it-IT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Renno</a:t>
            </a:r>
            <a:r>
              <a:rPr lang="it-IT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					Fabio </a:t>
            </a:r>
            <a:r>
              <a:rPr lang="it-IT" sz="20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Petito</a:t>
            </a:r>
            <a:endParaRPr lang="it-IT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6" name="Immagine 5" descr="logo unis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500042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42876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teorico iniziale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Simulazioni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441" y="1428736"/>
            <a:ext cx="412143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85860"/>
            <a:ext cx="3571900" cy="241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682926"/>
            <a:ext cx="3887081" cy="253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929066"/>
            <a:ext cx="429515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-32" y="3171766"/>
            <a:ext cx="1214447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l-GR" sz="2000" b="1" i="1" dirty="0" smtClean="0">
                <a:solidFill>
                  <a:srgbClr val="FF0000"/>
                </a:solidFill>
              </a:rPr>
              <a:t>η</a:t>
            </a:r>
            <a:r>
              <a:rPr lang="it-IT" sz="2000" b="1" i="1" dirty="0" err="1" smtClean="0">
                <a:solidFill>
                  <a:srgbClr val="FF0000"/>
                </a:solidFill>
              </a:rPr>
              <a:t>c=f</a:t>
            </a:r>
            <a:r>
              <a:rPr lang="it-IT" sz="2000" b="1" i="1" dirty="0" smtClean="0">
                <a:solidFill>
                  <a:srgbClr val="FF0000"/>
                </a:solidFill>
              </a:rPr>
              <a:t>(C,T)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572000" y="3214686"/>
            <a:ext cx="1285884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err="1" smtClean="0">
                <a:solidFill>
                  <a:srgbClr val="FF0000"/>
                </a:solidFill>
              </a:rPr>
              <a:t>Eel=f</a:t>
            </a:r>
            <a:r>
              <a:rPr lang="it-IT" sz="2000" b="1" i="1" dirty="0" smtClean="0">
                <a:solidFill>
                  <a:srgbClr val="FF0000"/>
                </a:solidFill>
              </a:rPr>
              <a:t>(C,N)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-32" y="5715016"/>
            <a:ext cx="1143008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err="1" smtClean="0">
                <a:solidFill>
                  <a:srgbClr val="FF0000"/>
                </a:solidFill>
              </a:rPr>
              <a:t>Et=f</a:t>
            </a:r>
            <a:r>
              <a:rPr lang="it-IT" sz="2000" b="1" i="1" dirty="0" smtClean="0">
                <a:solidFill>
                  <a:srgbClr val="FF0000"/>
                </a:solidFill>
              </a:rPr>
              <a:t>(C,N)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572000" y="5715016"/>
            <a:ext cx="1143008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err="1" smtClean="0">
                <a:solidFill>
                  <a:srgbClr val="FF0000"/>
                </a:solidFill>
              </a:rPr>
              <a:t>Tf=f</a:t>
            </a:r>
            <a:r>
              <a:rPr lang="it-IT" sz="2000" b="1" i="1" dirty="0" smtClean="0">
                <a:solidFill>
                  <a:srgbClr val="FF0000"/>
                </a:solidFill>
              </a:rPr>
              <a:t>(N,t)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0" y="6215082"/>
            <a:ext cx="8715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Renno</a:t>
            </a:r>
            <a:r>
              <a:rPr lang="en-US" sz="1600" dirty="0" smtClean="0"/>
              <a:t> C, </a:t>
            </a:r>
            <a:r>
              <a:rPr lang="en-US" sz="1600" dirty="0" err="1" smtClean="0"/>
              <a:t>Petito</a:t>
            </a:r>
            <a:r>
              <a:rPr lang="en-US" sz="1600" dirty="0" smtClean="0"/>
              <a:t> F. </a:t>
            </a:r>
            <a:r>
              <a:rPr lang="it-IT" sz="1600" dirty="0" smtClean="0"/>
              <a:t>(2013) </a:t>
            </a:r>
            <a:r>
              <a:rPr lang="en-US" sz="1600" dirty="0" smtClean="0"/>
              <a:t>Design and modeling of a concentrating photovoltaic thermal (CPV/T) system for a domestic application</a:t>
            </a:r>
            <a:r>
              <a:rPr lang="it-IT" sz="1600" dirty="0" smtClean="0"/>
              <a:t>. </a:t>
            </a:r>
            <a:r>
              <a:rPr lang="it-IT" sz="1600" i="1" dirty="0" smtClean="0"/>
              <a:t>Energy and </a:t>
            </a:r>
            <a:r>
              <a:rPr lang="it-IT" sz="1600" i="1" dirty="0" err="1" smtClean="0"/>
              <a:t>Buildings</a:t>
            </a:r>
            <a:r>
              <a:rPr lang="it-IT" sz="1600" dirty="0" smtClean="0"/>
              <a:t>, 6</a:t>
            </a:r>
            <a:r>
              <a:rPr lang="en-US" sz="1600" dirty="0" smtClean="0"/>
              <a:t>2, 392-402.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28604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2876" y="500042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teorico iniziale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di scelta (1/2)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000372"/>
            <a:ext cx="469970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magine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2566571"/>
            <a:ext cx="4429156" cy="38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214314" y="1785926"/>
            <a:ext cx="8929718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OBIETTIVO: Soddisfare i carichi, stabilire la configurazione, rispettare costi e spazi</a:t>
            </a:r>
            <a:endParaRPr lang="it-IT" sz="1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15415"/>
            <a:ext cx="2357454" cy="107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2876" y="214290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teorico iniziale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di scelta (2/</a:t>
            </a:r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)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0"/>
            <a:ext cx="8929718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tangolo 12"/>
          <p:cNvSpPr/>
          <p:nvPr/>
        </p:nvSpPr>
        <p:spPr>
          <a:xfrm>
            <a:off x="0" y="627324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Renno</a:t>
            </a:r>
            <a:r>
              <a:rPr lang="en-US" sz="1600" dirty="0" smtClean="0"/>
              <a:t> C, </a:t>
            </a:r>
            <a:r>
              <a:rPr lang="en-US" sz="1600" dirty="0" err="1" smtClean="0"/>
              <a:t>Petito</a:t>
            </a:r>
            <a:r>
              <a:rPr lang="en-US" sz="1600" dirty="0" smtClean="0"/>
              <a:t> F.</a:t>
            </a:r>
            <a:r>
              <a:rPr lang="it-IT" sz="1600" dirty="0" smtClean="0"/>
              <a:t> (2015) </a:t>
            </a:r>
            <a:r>
              <a:rPr lang="en-US" sz="1600" dirty="0" smtClean="0"/>
              <a:t> Choice model for a modular configuration of a point-focus </a:t>
            </a:r>
            <a:r>
              <a:rPr lang="it-IT" sz="1600" dirty="0" smtClean="0"/>
              <a:t>CPV/T system. </a:t>
            </a:r>
            <a:r>
              <a:rPr lang="it-IT" sz="1600" i="1" dirty="0" smtClean="0"/>
              <a:t>Energy  and </a:t>
            </a:r>
            <a:r>
              <a:rPr lang="it-IT" sz="1600" i="1" dirty="0" err="1" smtClean="0"/>
              <a:t>Buildings</a:t>
            </a:r>
            <a:r>
              <a:rPr lang="it-IT" sz="1600" dirty="0" smtClean="0"/>
              <a:t>, 92, 55–66.</a:t>
            </a:r>
            <a:endParaRPr lang="it-IT" sz="1600" dirty="0"/>
          </a:p>
        </p:txBody>
      </p:sp>
      <p:sp>
        <p:nvSpPr>
          <p:cNvPr id="11" name="Avanti o successivo 10">
            <a:hlinkClick r:id="rId5" action="ppaction://hlinksldjump" highlightClick="1"/>
          </p:cNvPr>
          <p:cNvSpPr/>
          <p:nvPr/>
        </p:nvSpPr>
        <p:spPr>
          <a:xfrm>
            <a:off x="8143900" y="6572272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28604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2876" y="500042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delle inefficienze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Approccio alla manutenzione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725222"/>
            <a:ext cx="6643734" cy="29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tangolo arrotondato 12"/>
          <p:cNvSpPr/>
          <p:nvPr/>
        </p:nvSpPr>
        <p:spPr>
          <a:xfrm>
            <a:off x="71406" y="5000636"/>
            <a:ext cx="2500330" cy="1143008"/>
          </a:xfrm>
          <a:prstGeom prst="round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ANALISI DELLE INEFFICIENZE </a:t>
            </a:r>
            <a:r>
              <a:rPr lang="it-IT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(basata su metodologia </a:t>
            </a:r>
            <a:r>
              <a:rPr lang="it-IT" b="1" dirty="0" smtClean="0">
                <a:solidFill>
                  <a:srgbClr val="FF0000"/>
                </a:solidFill>
              </a:rPr>
              <a:t>FMECA</a:t>
            </a:r>
            <a:r>
              <a:rPr lang="it-IT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Freccia a destra 13"/>
          <p:cNvSpPr/>
          <p:nvPr/>
        </p:nvSpPr>
        <p:spPr>
          <a:xfrm>
            <a:off x="2643174" y="5286388"/>
            <a:ext cx="854176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4714876" y="6000768"/>
            <a:ext cx="1571636" cy="707886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Interventi correttivi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643306" y="5143512"/>
            <a:ext cx="2000264" cy="40011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Analisi criticità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0" name="Freccia a destra 19"/>
          <p:cNvSpPr/>
          <p:nvPr/>
        </p:nvSpPr>
        <p:spPr>
          <a:xfrm>
            <a:off x="5786446" y="5242324"/>
            <a:ext cx="854176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6786578" y="5072074"/>
            <a:ext cx="2000264" cy="707886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Stima danno energetico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3" name="Freccia a destra 22"/>
          <p:cNvSpPr/>
          <p:nvPr/>
        </p:nvSpPr>
        <p:spPr>
          <a:xfrm rot="8334027">
            <a:off x="6457022" y="6115612"/>
            <a:ext cx="854176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71406" y="1785926"/>
            <a:ext cx="2143140" cy="300039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Impianto:</a:t>
            </a:r>
          </a:p>
          <a:p>
            <a:pPr marL="285750" indent="-285750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moduli</a:t>
            </a:r>
          </a:p>
          <a:p>
            <a:pPr marL="285750" indent="-285750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 v. raccordo</a:t>
            </a:r>
          </a:p>
          <a:p>
            <a:pPr marL="285750" indent="-285750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pompa</a:t>
            </a:r>
          </a:p>
          <a:p>
            <a:pPr marL="285750" indent="-285750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caldaia</a:t>
            </a:r>
          </a:p>
          <a:p>
            <a:pPr marL="285750" indent="-285750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serbatoio</a:t>
            </a:r>
          </a:p>
          <a:p>
            <a:pPr marL="285750" indent="-285750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 eventuale AHP;</a:t>
            </a:r>
          </a:p>
          <a:p>
            <a:pPr marL="285750" indent="-285750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it-IT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tracker</a:t>
            </a:r>
            <a:endParaRPr lang="it-IT" sz="2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85728"/>
            <a:ext cx="2428892" cy="110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2876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delle inefficienze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Danno energetico ed analisi economica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2" name="Immagin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1497229"/>
            <a:ext cx="6120130" cy="2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Immagin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929066"/>
            <a:ext cx="5857916" cy="270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arrotondato 10"/>
          <p:cNvSpPr/>
          <p:nvPr/>
        </p:nvSpPr>
        <p:spPr>
          <a:xfrm>
            <a:off x="6357950" y="1571612"/>
            <a:ext cx="2643174" cy="192882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i="1" dirty="0" smtClean="0">
                <a:solidFill>
                  <a:srgbClr val="FF0000"/>
                </a:solidFill>
              </a:rPr>
              <a:t>Costi di inefficienza 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termica ed elettrica  per guasto rilevato in base ai tempi di inefficienza (FMECA)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6500826" y="4714884"/>
            <a:ext cx="2428892" cy="50006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Aumento del SPB</a:t>
            </a:r>
            <a:endParaRPr 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85728"/>
            <a:ext cx="2428892" cy="110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2876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delle inefficienze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Ordine di criticità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0" y="6140255"/>
            <a:ext cx="8929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 err="1" smtClean="0"/>
              <a:t>Renno</a:t>
            </a:r>
            <a:r>
              <a:rPr lang="en-US" sz="1600" dirty="0" smtClean="0"/>
              <a:t> C, Miranda S, </a:t>
            </a:r>
            <a:r>
              <a:rPr lang="en-US" sz="1600" dirty="0" err="1" smtClean="0"/>
              <a:t>Petito</a:t>
            </a:r>
            <a:r>
              <a:rPr lang="en-US" sz="1600" dirty="0" smtClean="0"/>
              <a:t> F. (2016) Inefficiencies analysis of a point-focus CPV/T system. International Journal of Green Energy, 13(9), 918-929.</a:t>
            </a:r>
            <a:endParaRPr lang="it-IT" sz="1600" dirty="0" smtClean="0"/>
          </a:p>
        </p:txBody>
      </p:sp>
      <p:pic>
        <p:nvPicPr>
          <p:cNvPr id="14" name="Immagine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357298"/>
            <a:ext cx="7572428" cy="448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vanti o successivo 16">
            <a:hlinkClick r:id="rId5" action="ppaction://hlinksldjump" highlightClick="1"/>
          </p:cNvPr>
          <p:cNvSpPr/>
          <p:nvPr/>
        </p:nvSpPr>
        <p:spPr>
          <a:xfrm>
            <a:off x="8001024" y="6500834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28604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42876" y="413073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Impianto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Progettazione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841" y="1857364"/>
            <a:ext cx="366712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2948" y="1142984"/>
            <a:ext cx="153487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500438"/>
            <a:ext cx="235110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3929066"/>
            <a:ext cx="1900241" cy="261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857364"/>
            <a:ext cx="30670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500034" y="3214686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Gradi di libertà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28604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42876" y="413073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Impianto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Allestimento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418565"/>
            <a:ext cx="3714776" cy="529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magine 12" descr="20150611_1518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1214422"/>
            <a:ext cx="1285884" cy="1034160"/>
          </a:xfrm>
          <a:prstGeom prst="rect">
            <a:avLst/>
          </a:prstGeom>
        </p:spPr>
      </p:pic>
      <p:pic>
        <p:nvPicPr>
          <p:cNvPr id="15" name="Immagine 14" descr="20150616_1034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995" y="2786058"/>
            <a:ext cx="1369733" cy="121444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1714488"/>
            <a:ext cx="1285884" cy="100179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868" y="3027695"/>
            <a:ext cx="1571636" cy="1258561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3500430" y="2285992"/>
            <a:ext cx="1428760" cy="707886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it-IT" sz="2000" b="1" i="1" dirty="0" smtClean="0">
                <a:solidFill>
                  <a:srgbClr val="FF0000"/>
                </a:solidFill>
              </a:rPr>
              <a:t>Cella MJ</a:t>
            </a:r>
          </a:p>
          <a:p>
            <a:pPr marL="457200" indent="-457200" algn="ctr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5.5x5.5 mm</a:t>
            </a:r>
            <a:endParaRPr lang="it-IT" sz="1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500166" y="1571612"/>
            <a:ext cx="1571636" cy="1015663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it-IT" sz="2000" b="1" i="1" dirty="0" smtClean="0">
                <a:solidFill>
                  <a:srgbClr val="FF0000"/>
                </a:solidFill>
              </a:rPr>
              <a:t>Ottica primaria</a:t>
            </a:r>
          </a:p>
          <a:p>
            <a:pPr marL="457200" indent="-457200" algn="ctr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Lente </a:t>
            </a:r>
            <a:r>
              <a:rPr lang="it-IT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Fresnel</a:t>
            </a:r>
            <a:endParaRPr lang="it-IT" sz="1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500166" y="2786058"/>
            <a:ext cx="1714512" cy="1015663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it-IT" sz="2000" b="1" i="1" dirty="0" smtClean="0">
                <a:solidFill>
                  <a:srgbClr val="FF0000"/>
                </a:solidFill>
              </a:rPr>
              <a:t>Ottica secondaria</a:t>
            </a:r>
          </a:p>
          <a:p>
            <a:pPr marL="457200" indent="-457200" algn="ctr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Caleidoscopio</a:t>
            </a:r>
            <a:endParaRPr lang="it-IT" sz="1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Immagine 20" descr="sonda-pt1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234" y="4572008"/>
            <a:ext cx="910834" cy="714380"/>
          </a:xfrm>
          <a:prstGeom prst="rect">
            <a:avLst/>
          </a:prstGeom>
        </p:spPr>
      </p:pic>
      <p:pic>
        <p:nvPicPr>
          <p:cNvPr id="22" name="Immagine 2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5786454"/>
            <a:ext cx="1500198" cy="1000156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3286116" y="4342163"/>
            <a:ext cx="2000264" cy="1015663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it-IT" sz="2000" b="1" i="1" dirty="0" err="1" smtClean="0">
                <a:solidFill>
                  <a:srgbClr val="FF0000"/>
                </a:solidFill>
              </a:rPr>
              <a:t>DataLogger</a:t>
            </a:r>
            <a:endParaRPr lang="it-IT" sz="2000" b="1" i="1" dirty="0" smtClean="0">
              <a:solidFill>
                <a:srgbClr val="FF0000"/>
              </a:solidFill>
            </a:endParaRPr>
          </a:p>
          <a:p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canali analogici (± 30V sensori)</a:t>
            </a:r>
            <a:endParaRPr lang="it-IT" sz="1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143008" y="4071942"/>
            <a:ext cx="2071670" cy="1631216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it-IT" sz="2000" b="1" i="1" dirty="0" err="1" smtClean="0">
                <a:solidFill>
                  <a:srgbClr val="FF0000"/>
                </a:solidFill>
              </a:rPr>
              <a:t>Termo-resistenze</a:t>
            </a:r>
            <a:endParaRPr lang="it-IT" sz="2000" b="1" i="1" dirty="0" smtClean="0">
              <a:solidFill>
                <a:srgbClr val="FF0000"/>
              </a:solidFill>
            </a:endParaRPr>
          </a:p>
          <a:p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Pt100, Classe A: 0.15+0,002 |T|</a:t>
            </a:r>
          </a:p>
          <a:p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 </a:t>
            </a:r>
            <a:r>
              <a:rPr lang="it-IT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amb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T sotto cella,T su cella</a:t>
            </a:r>
            <a:endParaRPr lang="it-IT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857356" y="5786454"/>
            <a:ext cx="3286148" cy="1015663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it-IT" sz="2000" b="1" i="1" dirty="0" err="1" smtClean="0">
                <a:solidFill>
                  <a:srgbClr val="FF0000"/>
                </a:solidFill>
              </a:rPr>
              <a:t>Piranometro</a:t>
            </a:r>
            <a:endParaRPr lang="it-IT" sz="2000" b="1" i="1" dirty="0" smtClean="0">
              <a:solidFill>
                <a:srgbClr val="FF0000"/>
              </a:solidFill>
            </a:endParaRPr>
          </a:p>
          <a:p>
            <a:r>
              <a:rPr lang="it-IT" sz="2000" i="1" dirty="0" err="1" smtClean="0"/>
              <a:t>Range</a:t>
            </a:r>
            <a:r>
              <a:rPr lang="it-IT" sz="2000" i="1" dirty="0" smtClean="0"/>
              <a:t> misura: 0-2000 W/m</a:t>
            </a:r>
            <a:r>
              <a:rPr lang="it-IT" sz="2000" i="1" baseline="30000" dirty="0" smtClean="0"/>
              <a:t>2</a:t>
            </a:r>
            <a:endParaRPr lang="it-IT" sz="2000" i="1" dirty="0" smtClean="0"/>
          </a:p>
          <a:p>
            <a:r>
              <a:rPr lang="it-IT" sz="2000" i="1" dirty="0" err="1" smtClean="0"/>
              <a:t>Range</a:t>
            </a:r>
            <a:r>
              <a:rPr lang="it-IT" sz="2000" i="1" dirty="0" smtClean="0"/>
              <a:t> Spettrale 335-2200 </a:t>
            </a:r>
            <a:r>
              <a:rPr lang="it-IT" sz="2000" i="1" dirty="0" err="1" smtClean="0"/>
              <a:t>nm</a:t>
            </a:r>
            <a:endParaRPr lang="it-IT" sz="2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42876" y="413073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Impianto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Misure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500430" y="1643050"/>
            <a:ext cx="2214578" cy="400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Radiazione Globale</a:t>
            </a:r>
            <a:endParaRPr lang="it-IT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500430" y="2143116"/>
            <a:ext cx="2214578" cy="400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sotto cella</a:t>
            </a:r>
            <a:endParaRPr lang="it-IT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500430" y="2643182"/>
            <a:ext cx="2214578" cy="400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su cella</a:t>
            </a:r>
            <a:endParaRPr lang="it-IT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3500430" y="3143248"/>
            <a:ext cx="2214578" cy="400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ambiente</a:t>
            </a:r>
            <a:endParaRPr lang="it-IT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3500430" y="3643314"/>
            <a:ext cx="2214578" cy="40011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Tensione cella</a:t>
            </a:r>
            <a:endParaRPr lang="it-IT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Immagine 21" descr="irraggiamento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07" y="1500174"/>
            <a:ext cx="3286148" cy="585792"/>
          </a:xfrm>
          <a:prstGeom prst="rect">
            <a:avLst/>
          </a:prstGeom>
        </p:spPr>
      </p:pic>
      <p:pic>
        <p:nvPicPr>
          <p:cNvPr id="26" name="Immagine 25" descr="t amb 2 - Copi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06" y="3143248"/>
            <a:ext cx="3286148" cy="578467"/>
          </a:xfrm>
          <a:prstGeom prst="rect">
            <a:avLst/>
          </a:prstGeom>
        </p:spPr>
      </p:pic>
      <p:pic>
        <p:nvPicPr>
          <p:cNvPr id="27" name="Immagine 26" descr="T sopra cella - Copi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06" y="2620166"/>
            <a:ext cx="3286148" cy="523082"/>
          </a:xfrm>
          <a:prstGeom prst="rect">
            <a:avLst/>
          </a:prstGeom>
        </p:spPr>
      </p:pic>
      <p:pic>
        <p:nvPicPr>
          <p:cNvPr id="29" name="Immagine 28" descr="t sotto cella 2 - Copi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2071678"/>
            <a:ext cx="3286148" cy="556154"/>
          </a:xfrm>
          <a:prstGeom prst="rect">
            <a:avLst/>
          </a:prstGeom>
        </p:spPr>
      </p:pic>
      <p:pic>
        <p:nvPicPr>
          <p:cNvPr id="30" name="Immagine 29" descr="tensione - Copi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06" y="3714752"/>
            <a:ext cx="3286148" cy="502446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5857916" y="1785926"/>
            <a:ext cx="33575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Luogo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Università degli Studi di Salerno</a:t>
            </a:r>
          </a:p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Periodo prove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12/2014 – 10/2015</a:t>
            </a:r>
          </a:p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Durata media delle prova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7 h</a:t>
            </a:r>
          </a:p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Campionamento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15 s</a:t>
            </a:r>
          </a:p>
          <a:p>
            <a:endParaRPr lang="it-IT" dirty="0" smtClean="0"/>
          </a:p>
        </p:txBody>
      </p:sp>
      <p:sp>
        <p:nvSpPr>
          <p:cNvPr id="35" name="Rettangolo arrotondato 34"/>
          <p:cNvSpPr/>
          <p:nvPr/>
        </p:nvSpPr>
        <p:spPr>
          <a:xfrm>
            <a:off x="1357290" y="5214950"/>
            <a:ext cx="2071702" cy="785818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Misure Principali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3786182" y="4900396"/>
            <a:ext cx="42148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388" lvl="1" indent="-357188">
              <a:buFont typeface="+mj-lt"/>
              <a:buAutoNum type="arabicPeriod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Tensione</a:t>
            </a:r>
          </a:p>
          <a:p>
            <a:pPr marL="814388" lvl="1" indent="-357188">
              <a:buFont typeface="+mj-lt"/>
              <a:buAutoNum type="arabicPeriod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Corrente</a:t>
            </a:r>
          </a:p>
          <a:p>
            <a:pPr marL="814388" lvl="1" indent="-357188">
              <a:buFont typeface="+mj-lt"/>
              <a:buAutoNum type="arabicPeriod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Temperature</a:t>
            </a:r>
          </a:p>
          <a:p>
            <a:pPr marL="814388" lvl="1" indent="-357188">
              <a:buFont typeface="+mj-lt"/>
              <a:buAutoNum type="arabicPeriod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Irraggiamento</a:t>
            </a:r>
          </a:p>
          <a:p>
            <a:pPr marL="814388" lvl="1" indent="-357188"/>
            <a:endParaRPr lang="it-IT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Parentesi graffa aperta 36"/>
          <p:cNvSpPr/>
          <p:nvPr/>
        </p:nvSpPr>
        <p:spPr>
          <a:xfrm>
            <a:off x="3786182" y="4714884"/>
            <a:ext cx="714380" cy="1785950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Avanti o successivo 37">
            <a:hlinkClick r:id="rId9" action="ppaction://hlinksldjump" highlightClick="1"/>
          </p:cNvPr>
          <p:cNvSpPr/>
          <p:nvPr/>
        </p:nvSpPr>
        <p:spPr>
          <a:xfrm>
            <a:off x="8001024" y="6500834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42876" y="413073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Prima Caratterizzazione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Configurazione e parametri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357158" y="1571612"/>
            <a:ext cx="2143140" cy="928694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Analisi a Concentrazione Costante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3000364" y="1500174"/>
            <a:ext cx="250033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Configurazione 1</a:t>
            </a:r>
          </a:p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Cella MJ (C=1)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3000364" y="2285992"/>
            <a:ext cx="2500330" cy="928694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Configurazione 2</a:t>
            </a:r>
          </a:p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Cella + </a:t>
            </a:r>
            <a:r>
              <a:rPr lang="it-IT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Caleidosc</a:t>
            </a:r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ctr"/>
            <a:r>
              <a:rPr lang="it-IT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C=</a:t>
            </a:r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3000364" y="3286124"/>
            <a:ext cx="2500330" cy="1000132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Configurazione 3</a:t>
            </a:r>
          </a:p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Cella+Lente+Cal</a:t>
            </a:r>
          </a:p>
          <a:p>
            <a:pPr algn="ctr"/>
            <a:r>
              <a:rPr lang="it-IT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C=</a:t>
            </a:r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Freccia a destra 23"/>
          <p:cNvSpPr/>
          <p:nvPr/>
        </p:nvSpPr>
        <p:spPr>
          <a:xfrm rot="1300182">
            <a:off x="5643570" y="1857364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857496"/>
            <a:ext cx="2071702" cy="13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3227" y="1571612"/>
            <a:ext cx="209802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643182"/>
            <a:ext cx="1714512" cy="174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Freccia a destra 40"/>
          <p:cNvSpPr/>
          <p:nvPr/>
        </p:nvSpPr>
        <p:spPr>
          <a:xfrm rot="1300182">
            <a:off x="5657889" y="2956406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a destra 41"/>
          <p:cNvSpPr/>
          <p:nvPr/>
        </p:nvSpPr>
        <p:spPr>
          <a:xfrm rot="10800000">
            <a:off x="2361296" y="3798803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6" name="Diagramma 45"/>
          <p:cNvGraphicFramePr/>
          <p:nvPr/>
        </p:nvGraphicFramePr>
        <p:xfrm>
          <a:off x="1428728" y="4500570"/>
          <a:ext cx="6643734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42876" y="500042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Attività pregresse(1/2)</a:t>
            </a:r>
            <a:endParaRPr lang="it-IT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0" name="Diagramma 9"/>
          <p:cNvGraphicFramePr/>
          <p:nvPr/>
        </p:nvGraphicFramePr>
        <p:xfrm>
          <a:off x="71406" y="1643074"/>
          <a:ext cx="8929718" cy="507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Avanti o successivo 8">
            <a:hlinkClick r:id="rId8" action="ppaction://hlinksldjump" highlightClick="1"/>
          </p:cNvPr>
          <p:cNvSpPr/>
          <p:nvPr/>
        </p:nvSpPr>
        <p:spPr>
          <a:xfrm>
            <a:off x="8072462" y="2500306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vanti o successivo 10">
            <a:hlinkClick r:id="rId9" action="ppaction://hlinksldjump" highlightClick="1"/>
          </p:cNvPr>
          <p:cNvSpPr/>
          <p:nvPr/>
        </p:nvSpPr>
        <p:spPr>
          <a:xfrm>
            <a:off x="8072462" y="3714752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Avanti o successivo 11">
            <a:hlinkClick r:id="rId10" action="ppaction://hlinksldjump" highlightClick="1"/>
          </p:cNvPr>
          <p:cNvSpPr/>
          <p:nvPr/>
        </p:nvSpPr>
        <p:spPr>
          <a:xfrm>
            <a:off x="8072462" y="6072206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vanti o successivo 12">
            <a:hlinkClick r:id="rId11" action="ppaction://hlinksldjump" highlightClick="1"/>
          </p:cNvPr>
          <p:cNvSpPr/>
          <p:nvPr/>
        </p:nvSpPr>
        <p:spPr>
          <a:xfrm>
            <a:off x="8072462" y="5000636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468423"/>
            <a:ext cx="7143800" cy="515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142876" y="413073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Prima Caratterizzazione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Concentrazione costante stimata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413073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Prima Caratterizzazione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Parametri in funzione della configurazione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9" name="Grafico 8"/>
          <p:cNvGraphicFramePr/>
          <p:nvPr/>
        </p:nvGraphicFramePr>
        <p:xfrm>
          <a:off x="2500298" y="1285860"/>
          <a:ext cx="6333854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co 9"/>
          <p:cNvGraphicFramePr/>
          <p:nvPr/>
        </p:nvGraphicFramePr>
        <p:xfrm>
          <a:off x="0" y="3857628"/>
          <a:ext cx="5974922" cy="2739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Rettangolo arrotondato 12"/>
          <p:cNvSpPr/>
          <p:nvPr/>
        </p:nvSpPr>
        <p:spPr>
          <a:xfrm>
            <a:off x="71438" y="2000240"/>
            <a:ext cx="2285984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Corrente in funzione della configurazione</a:t>
            </a:r>
          </a:p>
        </p:txBody>
      </p:sp>
      <p:sp>
        <p:nvSpPr>
          <p:cNvPr id="14" name="Rettangolo arrotondato 13"/>
          <p:cNvSpPr/>
          <p:nvPr/>
        </p:nvSpPr>
        <p:spPr>
          <a:xfrm>
            <a:off x="6357950" y="4071942"/>
            <a:ext cx="2285984" cy="242889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L’ottica secondaria riduce il fattore di concentrazione ma uniforma la luce incidente, migliorando l’inseguimento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413073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Prima Caratterizzazione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Parametri in funzione dell’irraggiamento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357298"/>
            <a:ext cx="7000924" cy="244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Grafico 11"/>
          <p:cNvGraphicFramePr/>
          <p:nvPr/>
        </p:nvGraphicFramePr>
        <p:xfrm>
          <a:off x="500034" y="3786190"/>
          <a:ext cx="828092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413073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Prima Caratterizzazione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Effetto della concentrazione sulla T cella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9" name="Grafico 8"/>
          <p:cNvGraphicFramePr/>
          <p:nvPr/>
        </p:nvGraphicFramePr>
        <p:xfrm>
          <a:off x="428596" y="1857364"/>
          <a:ext cx="8352358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ttangolo arrotondato 9"/>
          <p:cNvSpPr/>
          <p:nvPr/>
        </p:nvSpPr>
        <p:spPr>
          <a:xfrm>
            <a:off x="500034" y="5357826"/>
            <a:ext cx="800105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Cambiando configurazione è diverso il fattore di concentrazione ed a parità di condizioni esterne aumenta la temperatura della cella</a:t>
            </a:r>
          </a:p>
        </p:txBody>
      </p:sp>
      <p:sp>
        <p:nvSpPr>
          <p:cNvPr id="13" name="Avanti o successivo 12">
            <a:hlinkClick r:id="rId5" action="ppaction://hlinksldjump" highlightClick="1"/>
          </p:cNvPr>
          <p:cNvSpPr/>
          <p:nvPr/>
        </p:nvSpPr>
        <p:spPr>
          <a:xfrm>
            <a:off x="8001024" y="6500834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413073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point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- focus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Impostazione iniziale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14282" y="1571612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Configurazione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point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focus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142844" y="5429264"/>
            <a:ext cx="7500990" cy="135732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Impianto</a:t>
            </a:r>
          </a:p>
          <a:p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Celle MJ: 1 modulo da 60 (1 cm </a:t>
            </a:r>
            <a:r>
              <a:rPr lang="it-IT" sz="2000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)su 6 file</a:t>
            </a:r>
          </a:p>
          <a:p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Circuito: diametro interno 32 mm – esterno 40 mm</a:t>
            </a:r>
          </a:p>
          <a:p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Materiale: Tubo in rame, isolante </a:t>
            </a:r>
            <a:r>
              <a:rPr lang="it-IT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Aerogel</a:t>
            </a:r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resina per contatto celle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2357422" y="1571612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Grafica Catia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4429124" y="1571612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Modello numerico in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Ansys</a:t>
            </a:r>
            <a:endParaRPr lang="it-IT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6500826" y="1571612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Temperatura cella costante e sperimentale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714620"/>
            <a:ext cx="5158436" cy="250033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2857496"/>
            <a:ext cx="2093796" cy="78168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2786059"/>
            <a:ext cx="1228972" cy="928694"/>
          </a:xfrm>
          <a:prstGeom prst="rect">
            <a:avLst/>
          </a:prstGeom>
        </p:spPr>
      </p:pic>
      <p:sp>
        <p:nvSpPr>
          <p:cNvPr id="19" name="Rettangolo arrotondato 18"/>
          <p:cNvSpPr/>
          <p:nvPr/>
        </p:nvSpPr>
        <p:spPr>
          <a:xfrm>
            <a:off x="6143636" y="3929066"/>
            <a:ext cx="2571768" cy="1143008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OBIETTIVO</a:t>
            </a:r>
          </a:p>
          <a:p>
            <a:pPr algn="ctr"/>
            <a:r>
              <a:rPr lang="it-IT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Temperatura fluido termo – vettore </a:t>
            </a:r>
            <a:endParaRPr lang="it-IT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uppo 14"/>
          <p:cNvGrpSpPr/>
          <p:nvPr/>
        </p:nvGrpSpPr>
        <p:grpSpPr>
          <a:xfrm>
            <a:off x="298455" y="4871782"/>
            <a:ext cx="7131065" cy="463296"/>
            <a:chOff x="1432328" y="4654804"/>
            <a:chExt cx="5640936" cy="281432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4" cstate="print"/>
            <a:srcRect l="61196" t="57619" r="34054" b="21073"/>
            <a:stretch/>
          </p:blipFill>
          <p:spPr>
            <a:xfrm rot="5400000" flipH="1">
              <a:off x="3440464" y="4007612"/>
              <a:ext cx="256032" cy="1554480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4" cstate="print"/>
            <a:srcRect l="61196" t="57619" r="34054" b="21073"/>
            <a:stretch/>
          </p:blipFill>
          <p:spPr>
            <a:xfrm rot="5400000" flipH="1">
              <a:off x="2081552" y="4005580"/>
              <a:ext cx="256032" cy="1554480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 rotWithShape="1">
            <a:blip r:embed="rId4" cstate="print"/>
            <a:srcRect l="61196" t="57619" r="34054" b="21073"/>
            <a:stretch/>
          </p:blipFill>
          <p:spPr>
            <a:xfrm rot="5400000" flipH="1">
              <a:off x="6168008" y="4030980"/>
              <a:ext cx="256032" cy="1554480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4" cstate="print"/>
            <a:srcRect l="61196" t="57619" r="34054" b="21073"/>
            <a:stretch/>
          </p:blipFill>
          <p:spPr>
            <a:xfrm rot="5400000" flipH="1">
              <a:off x="4809096" y="4019296"/>
              <a:ext cx="256032" cy="1554480"/>
            </a:xfrm>
            <a:prstGeom prst="rect">
              <a:avLst/>
            </a:prstGeom>
          </p:spPr>
        </p:pic>
      </p:grpSp>
      <p:sp>
        <p:nvSpPr>
          <p:cNvPr id="25" name="CasellaDiTesto 24"/>
          <p:cNvSpPr txBox="1"/>
          <p:nvPr/>
        </p:nvSpPr>
        <p:spPr>
          <a:xfrm>
            <a:off x="71438" y="4559866"/>
            <a:ext cx="85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aria</a:t>
            </a:r>
            <a:endParaRPr lang="it-IT" baseline="-25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928662" y="455986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1/</a:t>
            </a:r>
            <a:r>
              <a:rPr lang="it-IT" b="1" dirty="0" smtClean="0"/>
              <a:t>h</a:t>
            </a:r>
            <a:r>
              <a:rPr lang="it-IT" baseline="-25000" dirty="0" smtClean="0"/>
              <a:t>aria</a:t>
            </a:r>
            <a:endParaRPr lang="it-IT" baseline="-250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749768" y="5202808"/>
            <a:ext cx="167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aerogel_aria</a:t>
            </a:r>
            <a:endParaRPr lang="it-IT" baseline="-250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2655078" y="4559866"/>
            <a:ext cx="163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</a:t>
            </a:r>
            <a:r>
              <a:rPr lang="it-IT" baseline="-25000" dirty="0" smtClean="0"/>
              <a:t>aerogel</a:t>
            </a:r>
            <a:endParaRPr lang="it-IT" baseline="-250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3409481" y="5202808"/>
            <a:ext cx="173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rame_aerogel</a:t>
            </a:r>
            <a:endParaRPr lang="it-IT" baseline="-250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429124" y="4619162"/>
            <a:ext cx="100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</a:t>
            </a:r>
            <a:r>
              <a:rPr lang="it-IT" baseline="-25000" dirty="0" smtClean="0"/>
              <a:t>rame</a:t>
            </a:r>
            <a:endParaRPr lang="it-IT" baseline="-250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5214942" y="5262104"/>
            <a:ext cx="18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fluido_rame</a:t>
            </a:r>
            <a:endParaRPr lang="it-IT" baseline="-250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6072198" y="463130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1/</a:t>
            </a:r>
            <a:r>
              <a:rPr lang="it-IT" b="1" dirty="0" smtClean="0"/>
              <a:t>h</a:t>
            </a:r>
            <a:r>
              <a:rPr lang="it-IT" baseline="-25000" dirty="0" smtClean="0"/>
              <a:t>fluido</a:t>
            </a:r>
            <a:endParaRPr lang="it-IT" baseline="-25000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7072330" y="526210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fluido</a:t>
            </a:r>
            <a:endParaRPr lang="it-IT" baseline="-25000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1428728" y="634581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cella_aria</a:t>
            </a:r>
            <a:endParaRPr lang="it-IT" baseline="-25000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2117611" y="5702874"/>
            <a:ext cx="73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</a:t>
            </a:r>
            <a:r>
              <a:rPr lang="it-IT" baseline="-25000" dirty="0" smtClean="0"/>
              <a:t>cella</a:t>
            </a:r>
            <a:endParaRPr lang="it-IT" baseline="-250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2714612" y="634581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resina_cella</a:t>
            </a:r>
            <a:endParaRPr lang="it-IT" baseline="-2500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3428992" y="5702874"/>
            <a:ext cx="105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</a:t>
            </a:r>
            <a:r>
              <a:rPr lang="it-IT" baseline="-25000" dirty="0" smtClean="0"/>
              <a:t>resina</a:t>
            </a:r>
            <a:endParaRPr lang="it-IT" baseline="-250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4071934" y="634581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rame_resina</a:t>
            </a:r>
            <a:endParaRPr lang="it-IT" baseline="-25000" dirty="0"/>
          </a:p>
        </p:txBody>
      </p:sp>
      <p:cxnSp>
        <p:nvCxnSpPr>
          <p:cNvPr id="45" name="Connettore 1 44"/>
          <p:cNvCxnSpPr/>
          <p:nvPr/>
        </p:nvCxnSpPr>
        <p:spPr>
          <a:xfrm>
            <a:off x="214282" y="5702874"/>
            <a:ext cx="8715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45"/>
          <p:cNvGrpSpPr/>
          <p:nvPr/>
        </p:nvGrpSpPr>
        <p:grpSpPr>
          <a:xfrm>
            <a:off x="285720" y="6060064"/>
            <a:ext cx="7143800" cy="400843"/>
            <a:chOff x="286580" y="5693270"/>
            <a:chExt cx="11539216" cy="488582"/>
          </a:xfrm>
        </p:grpSpPr>
        <p:grpSp>
          <p:nvGrpSpPr>
            <p:cNvPr id="4" name="Gruppo 21"/>
            <p:cNvGrpSpPr/>
            <p:nvPr/>
          </p:nvGrpSpPr>
          <p:grpSpPr>
            <a:xfrm>
              <a:off x="286580" y="5693270"/>
              <a:ext cx="9286163" cy="463296"/>
              <a:chOff x="1432328" y="4654804"/>
              <a:chExt cx="5640936" cy="281432"/>
            </a:xfrm>
          </p:grpSpPr>
          <p:pic>
            <p:nvPicPr>
              <p:cNvPr id="49" name="Immagine 48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61196" t="57619" r="34054" b="21073"/>
              <a:stretch/>
            </p:blipFill>
            <p:spPr>
              <a:xfrm rot="5400000" flipH="1">
                <a:off x="3440464" y="4007612"/>
                <a:ext cx="256032" cy="1554480"/>
              </a:xfrm>
              <a:prstGeom prst="rect">
                <a:avLst/>
              </a:prstGeom>
            </p:spPr>
          </p:pic>
          <p:pic>
            <p:nvPicPr>
              <p:cNvPr id="50" name="Immagine 49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61196" t="57619" r="34054" b="21073"/>
              <a:stretch/>
            </p:blipFill>
            <p:spPr>
              <a:xfrm rot="5400000" flipH="1">
                <a:off x="2081552" y="4005580"/>
                <a:ext cx="256032" cy="1554480"/>
              </a:xfrm>
              <a:prstGeom prst="rect">
                <a:avLst/>
              </a:prstGeom>
            </p:spPr>
          </p:pic>
          <p:pic>
            <p:nvPicPr>
              <p:cNvPr id="51" name="Immagine 50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61196" t="57619" r="34054" b="21073"/>
              <a:stretch/>
            </p:blipFill>
            <p:spPr>
              <a:xfrm rot="5400000" flipH="1">
                <a:off x="6168008" y="4030980"/>
                <a:ext cx="256032" cy="1554480"/>
              </a:xfrm>
              <a:prstGeom prst="rect">
                <a:avLst/>
              </a:prstGeom>
            </p:spPr>
          </p:pic>
          <p:pic>
            <p:nvPicPr>
              <p:cNvPr id="52" name="Immagine 51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61196" t="57619" r="34054" b="21073"/>
              <a:stretch/>
            </p:blipFill>
            <p:spPr>
              <a:xfrm rot="5400000" flipH="1">
                <a:off x="4809096" y="4019296"/>
                <a:ext cx="256032" cy="1554480"/>
              </a:xfrm>
              <a:prstGeom prst="rect">
                <a:avLst/>
              </a:prstGeom>
            </p:spPr>
          </p:pic>
        </p:grpSp>
        <p:pic>
          <p:nvPicPr>
            <p:cNvPr id="48" name="Immagine 47"/>
            <p:cNvPicPr>
              <a:picLocks noChangeAspect="1"/>
            </p:cNvPicPr>
            <p:nvPr/>
          </p:nvPicPr>
          <p:blipFill rotWithShape="1">
            <a:blip r:embed="rId4" cstate="print"/>
            <a:srcRect l="61196" t="57619" r="34054" b="21073"/>
            <a:stretch/>
          </p:blipFill>
          <p:spPr>
            <a:xfrm rot="5400000" flipH="1">
              <a:off x="10335555" y="4691611"/>
              <a:ext cx="421482" cy="2559000"/>
            </a:xfrm>
            <a:prstGeom prst="rect">
              <a:avLst/>
            </a:prstGeom>
          </p:spPr>
        </p:pic>
      </p:grpSp>
      <p:sp>
        <p:nvSpPr>
          <p:cNvPr id="54" name="Rettangolo 53"/>
          <p:cNvSpPr/>
          <p:nvPr/>
        </p:nvSpPr>
        <p:spPr>
          <a:xfrm>
            <a:off x="7664828" y="4917056"/>
            <a:ext cx="1336328" cy="369332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Zona isolata</a:t>
            </a:r>
            <a:endParaRPr lang="it-IT" dirty="0" smtClean="0"/>
          </a:p>
        </p:txBody>
      </p:sp>
      <p:sp>
        <p:nvSpPr>
          <p:cNvPr id="57" name="CasellaDiTesto 56"/>
          <p:cNvSpPr txBox="1"/>
          <p:nvPr/>
        </p:nvSpPr>
        <p:spPr>
          <a:xfrm>
            <a:off x="714348" y="570287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1/</a:t>
            </a:r>
            <a:r>
              <a:rPr lang="it-IT" b="1" dirty="0" smtClean="0"/>
              <a:t>h</a:t>
            </a:r>
            <a:r>
              <a:rPr lang="it-IT" baseline="-25000" dirty="0" smtClean="0"/>
              <a:t>aria</a:t>
            </a:r>
            <a:endParaRPr lang="it-IT" baseline="-25000" dirty="0"/>
          </a:p>
        </p:txBody>
      </p:sp>
      <p:sp>
        <p:nvSpPr>
          <p:cNvPr id="58" name="CasellaDiTesto 57"/>
          <p:cNvSpPr txBox="1"/>
          <p:nvPr/>
        </p:nvSpPr>
        <p:spPr>
          <a:xfrm>
            <a:off x="4922536" y="5702874"/>
            <a:ext cx="1006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</a:t>
            </a:r>
            <a:r>
              <a:rPr lang="it-IT" baseline="-25000" dirty="0" smtClean="0"/>
              <a:t>rame</a:t>
            </a:r>
            <a:endParaRPr lang="it-IT" baseline="-25000" dirty="0"/>
          </a:p>
        </p:txBody>
      </p:sp>
      <p:sp>
        <p:nvSpPr>
          <p:cNvPr id="59" name="CasellaDiTesto 58"/>
          <p:cNvSpPr txBox="1"/>
          <p:nvPr/>
        </p:nvSpPr>
        <p:spPr>
          <a:xfrm>
            <a:off x="6143636" y="570287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1/</a:t>
            </a:r>
            <a:r>
              <a:rPr lang="it-IT" b="1" dirty="0" smtClean="0"/>
              <a:t>h</a:t>
            </a:r>
            <a:r>
              <a:rPr lang="it-IT" baseline="-25000" dirty="0" smtClean="0"/>
              <a:t>fluido</a:t>
            </a:r>
            <a:endParaRPr lang="it-IT" baseline="-25000" dirty="0"/>
          </a:p>
        </p:txBody>
      </p:sp>
      <p:sp>
        <p:nvSpPr>
          <p:cNvPr id="60" name="Rettangolo 59"/>
          <p:cNvSpPr/>
          <p:nvPr/>
        </p:nvSpPr>
        <p:spPr>
          <a:xfrm>
            <a:off x="7741702" y="6060064"/>
            <a:ext cx="1259454" cy="64633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/>
              <a:t>Zona non isolata</a:t>
            </a:r>
            <a:endParaRPr lang="it-IT" dirty="0" smtClean="0"/>
          </a:p>
        </p:txBody>
      </p:sp>
      <p:sp>
        <p:nvSpPr>
          <p:cNvPr id="61" name="CasellaDiTesto 60"/>
          <p:cNvSpPr txBox="1"/>
          <p:nvPr/>
        </p:nvSpPr>
        <p:spPr>
          <a:xfrm>
            <a:off x="71406" y="5715016"/>
            <a:ext cx="85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aria</a:t>
            </a:r>
            <a:endParaRPr lang="it-IT" baseline="-25000" dirty="0"/>
          </a:p>
        </p:txBody>
      </p:sp>
      <p:sp>
        <p:nvSpPr>
          <p:cNvPr id="62" name="CasellaDiTesto 61"/>
          <p:cNvSpPr txBox="1"/>
          <p:nvPr/>
        </p:nvSpPr>
        <p:spPr>
          <a:xfrm>
            <a:off x="5451770" y="6345816"/>
            <a:ext cx="18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fluido_rame</a:t>
            </a:r>
            <a:endParaRPr lang="it-IT" baseline="-25000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7072330" y="634581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</a:t>
            </a:r>
            <a:r>
              <a:rPr lang="it-IT" baseline="-25000" dirty="0" smtClean="0"/>
              <a:t>fluido</a:t>
            </a:r>
            <a:endParaRPr lang="it-IT" baseline="-25000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142876" y="357166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point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- focus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alle resistenze termiche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4" name="Immagine 4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643050"/>
            <a:ext cx="392909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ttangolo arrotondato 45"/>
          <p:cNvSpPr/>
          <p:nvPr/>
        </p:nvSpPr>
        <p:spPr>
          <a:xfrm>
            <a:off x="428596" y="1643050"/>
            <a:ext cx="3714776" cy="278608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Scambi termici convettivi: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Fluido Termo – vettore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Aria esterna</a:t>
            </a:r>
          </a:p>
          <a:p>
            <a:pPr marL="742950" lvl="1" indent="-285750">
              <a:buFont typeface="Wingdings" pitchFamily="2" charset="2"/>
              <a:buChar char="ü"/>
            </a:pPr>
            <a:endParaRPr lang="it-IT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Scambi termici conduttivi: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Cella;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Resina;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Isolante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42876" y="357166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point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- focus</a:t>
            </a:r>
          </a:p>
          <a:p>
            <a:pPr marL="742950" indent="-742950" algn="r"/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Mesh</a:t>
            </a:r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e domini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37408"/>
            <a:ext cx="4167204" cy="259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ttangolo arrotondato 18"/>
          <p:cNvSpPr/>
          <p:nvPr/>
        </p:nvSpPr>
        <p:spPr>
          <a:xfrm>
            <a:off x="500034" y="1643050"/>
            <a:ext cx="3714776" cy="2214578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r>
              <a:rPr lang="it-IT" sz="2000" b="1" i="1" dirty="0" smtClean="0">
                <a:solidFill>
                  <a:srgbClr val="FF0000"/>
                </a:solidFill>
              </a:rPr>
              <a:t>GENERAZIONE MESH</a:t>
            </a:r>
            <a:endParaRPr lang="it-IT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6838" indent="-96838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-Corpo principale 62 parti</a:t>
            </a:r>
          </a:p>
          <a:p>
            <a:pPr>
              <a:tabLst>
                <a:tab pos="0" algn="l"/>
              </a:tabLst>
            </a:pPr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-Elementi trapezoidali</a:t>
            </a:r>
          </a:p>
          <a:p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-Incremento della densità di </a:t>
            </a:r>
            <a:r>
              <a:rPr lang="it-IT" sz="20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mesh</a:t>
            </a:r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prossimità di punti importanti per lo scambio termico.</a:t>
            </a:r>
          </a:p>
        </p:txBody>
      </p:sp>
      <p:pic>
        <p:nvPicPr>
          <p:cNvPr id="20" name="Immagine 1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087" y="4278629"/>
            <a:ext cx="3705599" cy="222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tangolo arrotondato 20"/>
          <p:cNvSpPr/>
          <p:nvPr/>
        </p:nvSpPr>
        <p:spPr>
          <a:xfrm>
            <a:off x="5072066" y="4286256"/>
            <a:ext cx="2571768" cy="2214578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r>
              <a:rPr lang="it-IT" sz="2000" b="1" i="1" dirty="0" smtClean="0">
                <a:solidFill>
                  <a:srgbClr val="FF0000"/>
                </a:solidFill>
              </a:rPr>
              <a:t>DOMINI</a:t>
            </a: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Tubo: Solido</a:t>
            </a: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Fluido: Liquido</a:t>
            </a: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Superfici di scambio: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Tubo - cella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Tubo - fluido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42876" y="357166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point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- focus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785786" y="1714488"/>
            <a:ext cx="2928958" cy="135732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r>
              <a:rPr lang="it-IT" sz="2400" b="1" i="1" dirty="0" smtClean="0">
                <a:solidFill>
                  <a:srgbClr val="FF0000"/>
                </a:solidFill>
              </a:rPr>
              <a:t>Temperatura fluido</a:t>
            </a: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 cella costante</a:t>
            </a: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 cella sperimentale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066" y="1285860"/>
            <a:ext cx="3500462" cy="217701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00438"/>
            <a:ext cx="3657608" cy="293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4927516" cy="294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ttangolo 11"/>
          <p:cNvSpPr/>
          <p:nvPr/>
        </p:nvSpPr>
        <p:spPr>
          <a:xfrm>
            <a:off x="0" y="627324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Renno</a:t>
            </a:r>
            <a:r>
              <a:rPr lang="en-US" sz="1600" dirty="0" smtClean="0"/>
              <a:t> C, </a:t>
            </a:r>
            <a:r>
              <a:rPr lang="en-US" sz="1600" dirty="0" err="1" smtClean="0"/>
              <a:t>Petito</a:t>
            </a:r>
            <a:r>
              <a:rPr lang="en-US" sz="1600" dirty="0" smtClean="0"/>
              <a:t> F.</a:t>
            </a:r>
            <a:r>
              <a:rPr lang="it-IT" sz="1600" dirty="0" smtClean="0"/>
              <a:t> (2016) </a:t>
            </a:r>
            <a:r>
              <a:rPr lang="en-US" sz="1600" dirty="0" smtClean="0"/>
              <a:t>Experimental and theoretical model of a concentrating photovoltaic and thermal system. </a:t>
            </a:r>
            <a:r>
              <a:rPr lang="en-US" sz="1600" i="1" dirty="0" smtClean="0"/>
              <a:t>Energy Conversion and Management</a:t>
            </a:r>
            <a:r>
              <a:rPr lang="en-US" sz="1600" dirty="0" smtClean="0"/>
              <a:t>, 126, 516-525.</a:t>
            </a:r>
            <a:endParaRPr lang="it-IT" sz="1600" dirty="0"/>
          </a:p>
        </p:txBody>
      </p:sp>
      <p:sp>
        <p:nvSpPr>
          <p:cNvPr id="13" name="Avanti o successivo 12">
            <a:hlinkClick r:id="rId7" action="ppaction://hlinksldjump" highlightClick="1"/>
          </p:cNvPr>
          <p:cNvSpPr/>
          <p:nvPr/>
        </p:nvSpPr>
        <p:spPr>
          <a:xfrm>
            <a:off x="8001024" y="6572272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142984"/>
            <a:ext cx="6286544" cy="567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Modelli Reti Neurali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Metodologia di lavoro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Modelli Reti Neurali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Sviluppo Reti Neurali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14282" y="1643050"/>
            <a:ext cx="2643206" cy="1143008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rgbClr val="FF0000"/>
                </a:solidFill>
              </a:rPr>
              <a:t>OBIETTIVO</a:t>
            </a:r>
          </a:p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Previsione Radiazione globale e diretta</a:t>
            </a:r>
          </a:p>
        </p:txBody>
      </p:sp>
      <p:sp>
        <p:nvSpPr>
          <p:cNvPr id="9" name="Freccia a destra 8"/>
          <p:cNvSpPr/>
          <p:nvPr/>
        </p:nvSpPr>
        <p:spPr>
          <a:xfrm>
            <a:off x="2928926" y="2099150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3500430" y="1857364"/>
            <a:ext cx="1571636" cy="642942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SETUP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000628" y="1428736"/>
            <a:ext cx="4214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388" lvl="1" indent="-357188">
              <a:buFont typeface="+mj-lt"/>
              <a:buAutoNum type="arabicPeriod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Dati sperimentali e database</a:t>
            </a:r>
          </a:p>
          <a:p>
            <a:pPr marL="814388" lvl="1" indent="-357188">
              <a:buFont typeface="+mj-lt"/>
              <a:buAutoNum type="arabicPeriod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 input</a:t>
            </a:r>
          </a:p>
          <a:p>
            <a:pPr marL="814388" lvl="1" indent="-357188">
              <a:buFont typeface="+mj-lt"/>
              <a:buAutoNum type="arabicPeriod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 numero di strati e neuroni nascosti</a:t>
            </a:r>
            <a:endParaRPr lang="it-IT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14388" lvl="1" indent="-357188">
              <a:buFont typeface="+mj-lt"/>
              <a:buAutoNum type="arabicPeriod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Divisione dei subset</a:t>
            </a:r>
          </a:p>
        </p:txBody>
      </p:sp>
      <p:sp>
        <p:nvSpPr>
          <p:cNvPr id="13" name="Parentesi graffa aperta 12"/>
          <p:cNvSpPr/>
          <p:nvPr/>
        </p:nvSpPr>
        <p:spPr>
          <a:xfrm>
            <a:off x="5214942" y="1285860"/>
            <a:ext cx="500066" cy="1785950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2714612" y="3714752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Addestramento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4857752" y="3714752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Validazione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6929454" y="3714752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214282" y="3071810"/>
            <a:ext cx="1785950" cy="928694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Radiazione globale giornaliera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214282" y="4286256"/>
            <a:ext cx="1785950" cy="857256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Radiazione diretta oraria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Freccia a destra 18"/>
          <p:cNvSpPr/>
          <p:nvPr/>
        </p:nvSpPr>
        <p:spPr>
          <a:xfrm rot="2302564">
            <a:off x="2071670" y="3571876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 rot="19955399">
            <a:off x="2060720" y="4478328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arrotondato 20"/>
          <p:cNvSpPr/>
          <p:nvPr/>
        </p:nvSpPr>
        <p:spPr>
          <a:xfrm>
            <a:off x="1500166" y="5500702"/>
            <a:ext cx="1639481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SUBSET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Parentesi graffa aperta 21"/>
          <p:cNvSpPr/>
          <p:nvPr/>
        </p:nvSpPr>
        <p:spPr>
          <a:xfrm>
            <a:off x="3143240" y="5429264"/>
            <a:ext cx="425051" cy="928694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3428992" y="5357826"/>
            <a:ext cx="3071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Addestramento: 10 mesi</a:t>
            </a:r>
          </a:p>
          <a:p>
            <a:pPr marL="457200" indent="-457200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Validazione: 3 mesi</a:t>
            </a:r>
          </a:p>
          <a:p>
            <a:pPr marL="457200" indent="-457200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Test: 3 mesi (separati)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Freccia a destra 23"/>
          <p:cNvSpPr/>
          <p:nvPr/>
        </p:nvSpPr>
        <p:spPr>
          <a:xfrm rot="5400000">
            <a:off x="7522990" y="4978604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6786578" y="5391709"/>
            <a:ext cx="307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Parametri statistici</a:t>
            </a:r>
          </a:p>
          <a:p>
            <a:pPr marL="457200" indent="-457200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MAE </a:t>
            </a:r>
          </a:p>
          <a:p>
            <a:pPr marL="457200" indent="-457200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RMSE</a:t>
            </a:r>
          </a:p>
          <a:p>
            <a:pPr marL="457200" indent="-457200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MAPE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428604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Diagramma 9"/>
          <p:cNvGraphicFramePr/>
          <p:nvPr/>
        </p:nvGraphicFramePr>
        <p:xfrm>
          <a:off x="142908" y="1857364"/>
          <a:ext cx="8929686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500042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Attività pregresse(2/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)</a:t>
            </a:r>
            <a:endParaRPr lang="it-IT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Avanti o successivo 7">
            <a:hlinkClick r:id="rId8" action="ppaction://hlinksldjump" highlightClick="1"/>
          </p:cNvPr>
          <p:cNvSpPr/>
          <p:nvPr/>
        </p:nvSpPr>
        <p:spPr>
          <a:xfrm>
            <a:off x="8143900" y="2714620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vanti o successivo 10">
            <a:hlinkClick r:id="rId9" action="ppaction://hlinksldjump" highlightClick="1"/>
          </p:cNvPr>
          <p:cNvSpPr/>
          <p:nvPr/>
        </p:nvSpPr>
        <p:spPr>
          <a:xfrm>
            <a:off x="8143900" y="4357694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7143768" y="6386476"/>
            <a:ext cx="192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Skip</a:t>
            </a:r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Avanti o successivo 12">
            <a:hlinkClick r:id="rId10" action="ppaction://hlinksldjump" highlightClick="1"/>
          </p:cNvPr>
          <p:cNvSpPr/>
          <p:nvPr/>
        </p:nvSpPr>
        <p:spPr>
          <a:xfrm>
            <a:off x="7429520" y="6500834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Avanti o successivo 13">
            <a:hlinkClick r:id="rId11" action="ppaction://hlinksldjump" highlightClick="1"/>
          </p:cNvPr>
          <p:cNvSpPr/>
          <p:nvPr/>
        </p:nvSpPr>
        <p:spPr>
          <a:xfrm>
            <a:off x="8143900" y="5786454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Modelli Reti Neurali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Radiazione Globale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500174"/>
            <a:ext cx="7367607" cy="268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4214818"/>
            <a:ext cx="5153900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4643446"/>
            <a:ext cx="385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Modelli Reti Neurali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Radiazione Diretta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384" y="5072074"/>
            <a:ext cx="4105772" cy="53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357298"/>
            <a:ext cx="671693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143380"/>
            <a:ext cx="46958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Modelli Reti Neurali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Producibilità CPV/T da ANN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Immagin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643050"/>
            <a:ext cx="450059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arrotondato 8"/>
          <p:cNvSpPr/>
          <p:nvPr/>
        </p:nvSpPr>
        <p:spPr>
          <a:xfrm>
            <a:off x="2928926" y="3929066"/>
            <a:ext cx="1928826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Elettrica (teorica)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2928926" y="5000636"/>
            <a:ext cx="1928826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Termica (teorica)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43538" y="2428868"/>
            <a:ext cx="35004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Funzione di C: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300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500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700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900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Giornaliera media annua;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funzione della nuvolosità: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Molto nuvoloso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Medio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Poco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funzione del periodo: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Estate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it-I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Inverno</a:t>
            </a:r>
          </a:p>
          <a:p>
            <a:pPr marL="914400" lvl="1" indent="-457200"/>
            <a:endParaRPr lang="it-IT" b="1" dirty="0" smtClean="0"/>
          </a:p>
        </p:txBody>
      </p:sp>
      <p:sp>
        <p:nvSpPr>
          <p:cNvPr id="14" name="Parentesi graffa aperta 13"/>
          <p:cNvSpPr/>
          <p:nvPr/>
        </p:nvSpPr>
        <p:spPr>
          <a:xfrm>
            <a:off x="5072066" y="2357430"/>
            <a:ext cx="1000132" cy="3643338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142852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Modelli Reti Neurali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CPV/T elettrica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Immagin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071546"/>
            <a:ext cx="6429420" cy="3000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1" y="4011268"/>
            <a:ext cx="4000528" cy="256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4000504"/>
            <a:ext cx="3786214" cy="265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Immagin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5999" y="1000108"/>
            <a:ext cx="708077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414340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843044"/>
            <a:ext cx="3929090" cy="251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14"/>
          <p:cNvSpPr/>
          <p:nvPr/>
        </p:nvSpPr>
        <p:spPr>
          <a:xfrm>
            <a:off x="-357222" y="6273249"/>
            <a:ext cx="9501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1" indent="7938"/>
            <a:r>
              <a:rPr lang="it-IT" sz="1600" dirty="0" smtClean="0"/>
              <a:t>[C.Renno, </a:t>
            </a:r>
            <a:r>
              <a:rPr lang="it-IT" sz="1600" dirty="0" err="1" smtClean="0"/>
              <a:t>F.Petito</a:t>
            </a:r>
            <a:r>
              <a:rPr lang="it-IT" sz="1600" dirty="0" smtClean="0"/>
              <a:t>, A. Gatto.  (2015) </a:t>
            </a:r>
            <a:r>
              <a:rPr lang="en-US" sz="1600" dirty="0" smtClean="0"/>
              <a:t>Artificial neural network models for predicting the solar radiation as input of a concentrating photovoltaic system. </a:t>
            </a:r>
            <a:r>
              <a:rPr lang="en-US" sz="1600" i="1" dirty="0" smtClean="0"/>
              <a:t>Energy Conversion and management , </a:t>
            </a:r>
            <a:r>
              <a:rPr lang="en-US" sz="1600" dirty="0" smtClean="0"/>
              <a:t>106, 999-1012.</a:t>
            </a:r>
            <a:endParaRPr lang="it-IT" sz="1600" dirty="0" smtClean="0"/>
          </a:p>
        </p:txBody>
      </p:sp>
      <p:sp>
        <p:nvSpPr>
          <p:cNvPr id="12" name="CasellaDiTesto 11"/>
          <p:cNvSpPr txBox="1"/>
          <p:nvPr/>
        </p:nvSpPr>
        <p:spPr>
          <a:xfrm>
            <a:off x="0" y="142852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Modelli Reti Neurali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CPV/T termica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Avanti o successivo 8">
            <a:hlinkClick r:id="rId7" action="ppaction://hlinksldjump" highlightClick="1"/>
          </p:cNvPr>
          <p:cNvSpPr/>
          <p:nvPr/>
        </p:nvSpPr>
        <p:spPr>
          <a:xfrm>
            <a:off x="8501090" y="3571876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28604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500042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Attività di ricerca svolte (1/2)</a:t>
            </a:r>
            <a:endParaRPr lang="it-IT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2" name="Diagramma 11"/>
          <p:cNvGraphicFramePr/>
          <p:nvPr/>
        </p:nvGraphicFramePr>
        <p:xfrm>
          <a:off x="214282" y="2071678"/>
          <a:ext cx="871540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28604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500042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Attività di ricerca svolte (2/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)</a:t>
            </a:r>
            <a:endParaRPr lang="it-IT" sz="28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9" name="Diagramma 8"/>
          <p:cNvGraphicFramePr/>
          <p:nvPr/>
        </p:nvGraphicFramePr>
        <p:xfrm>
          <a:off x="214282" y="2071678"/>
          <a:ext cx="871540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Reti Neurali per potenziale solare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Nuovi metodi di sviluppo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223947"/>
            <a:ext cx="5286412" cy="513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tangolo 6"/>
          <p:cNvSpPr/>
          <p:nvPr/>
        </p:nvSpPr>
        <p:spPr>
          <a:xfrm>
            <a:off x="0" y="6273249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dirty="0" err="1" smtClean="0"/>
              <a:t>Renno</a:t>
            </a:r>
            <a:r>
              <a:rPr lang="it-IT" sz="1600" dirty="0" smtClean="0"/>
              <a:t> C, </a:t>
            </a:r>
            <a:r>
              <a:rPr lang="it-IT" sz="1600" dirty="0" err="1" smtClean="0"/>
              <a:t>Petito</a:t>
            </a:r>
            <a:r>
              <a:rPr lang="it-IT" sz="1600" dirty="0" smtClean="0"/>
              <a:t> F, Gatto A. (2016)  </a:t>
            </a:r>
            <a:r>
              <a:rPr lang="en-US" sz="1600" dirty="0" smtClean="0"/>
              <a:t>ANN model for predicting the direct normal irradiance  and the global radiation for a solar application to a residential. </a:t>
            </a:r>
            <a:r>
              <a:rPr lang="en-US" sz="1600" i="1" dirty="0" smtClean="0"/>
              <a:t>Journal of Cleaner production</a:t>
            </a:r>
            <a:r>
              <a:rPr lang="en-US" sz="1600" dirty="0" smtClean="0"/>
              <a:t>, 135,1298.1316</a:t>
            </a:r>
            <a:r>
              <a:rPr lang="en-US" dirty="0" smtClean="0"/>
              <a:t>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Reti Neurali per potenziale solare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Definizione del target e dati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Immagin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428736"/>
            <a:ext cx="6286207" cy="36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sp3d z="-6350"/>
        </p:spPr>
      </p:pic>
      <p:sp>
        <p:nvSpPr>
          <p:cNvPr id="10" name="Rettangolo arrotondato 9"/>
          <p:cNvSpPr/>
          <p:nvPr/>
        </p:nvSpPr>
        <p:spPr>
          <a:xfrm>
            <a:off x="1000100" y="5357826"/>
            <a:ext cx="2857520" cy="121444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rgbClr val="FF0000"/>
                </a:solidFill>
              </a:rPr>
              <a:t>4 Stazioni di misura (database)</a:t>
            </a:r>
          </a:p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Dati raccolti per 4 anni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5143504" y="5357826"/>
            <a:ext cx="3000396" cy="1285884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rgbClr val="FF0000"/>
                </a:solidFill>
              </a:rPr>
              <a:t>1 Stazione Sperimentale (Università di Salerno) 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Dati raccolti per oltre 1 anno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Reti Neurali per potenziale solare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Selezione dell’input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500034" y="1571612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 per GR e DNI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3357554" y="1357298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Scelta variabili di input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6143636" y="1357298"/>
            <a:ext cx="1928826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Scelta del numero di variabili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3214678" y="2714620"/>
            <a:ext cx="2214578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Analisi di correlazione: Indice di </a:t>
            </a:r>
            <a:r>
              <a:rPr lang="it-IT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Pearson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6072198" y="2714620"/>
            <a:ext cx="2214578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Modelli di rete ed analisi statistica</a:t>
            </a:r>
            <a:endParaRPr lang="it-IT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Connettore 2 15"/>
          <p:cNvCxnSpPr>
            <a:stCxn id="10" idx="2"/>
            <a:endCxn id="13" idx="0"/>
          </p:cNvCxnSpPr>
          <p:nvPr/>
        </p:nvCxnSpPr>
        <p:spPr>
          <a:xfrm rot="5400000">
            <a:off x="4143372" y="2536025"/>
            <a:ext cx="357190" cy="1588"/>
          </a:xfrm>
          <a:prstGeom prst="straightConnector1">
            <a:avLst/>
          </a:prstGeom>
          <a:ln w="25400" cmpd="sng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rot="5400000">
            <a:off x="6894529" y="2535231"/>
            <a:ext cx="357190" cy="1588"/>
          </a:xfrm>
          <a:prstGeom prst="straightConnector1">
            <a:avLst/>
          </a:prstGeom>
          <a:ln w="25400" cmpd="sng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2928934"/>
            <a:ext cx="2702738" cy="500066"/>
          </a:xfrm>
          <a:prstGeom prst="rect">
            <a:avLst/>
          </a:prstGeom>
          <a:noFill/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71942"/>
            <a:ext cx="32861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500438"/>
            <a:ext cx="368617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4" y="5848373"/>
            <a:ext cx="36576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5929330"/>
            <a:ext cx="37814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CasellaDiTesto 21"/>
          <p:cNvSpPr txBox="1"/>
          <p:nvPr/>
        </p:nvSpPr>
        <p:spPr>
          <a:xfrm>
            <a:off x="3714744" y="4286256"/>
            <a:ext cx="135732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it-IT" sz="2000" b="1" i="1" dirty="0" smtClean="0">
                <a:solidFill>
                  <a:srgbClr val="FF0000"/>
                </a:solidFill>
              </a:rPr>
              <a:t>Globale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786182" y="5500702"/>
            <a:ext cx="135732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it-IT" sz="2000" b="1" i="1" dirty="0" smtClean="0">
                <a:solidFill>
                  <a:srgbClr val="FF0000"/>
                </a:solidFill>
              </a:rPr>
              <a:t>Diretta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4786322"/>
            <a:ext cx="2092713" cy="214314"/>
          </a:xfrm>
          <a:prstGeom prst="rect">
            <a:avLst/>
          </a:prstGeom>
          <a:noFill/>
        </p:spPr>
      </p:pic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85001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6215082"/>
            <a:ext cx="1878399" cy="214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57148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500042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Sistema a concentrazione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2285984" y="1571612"/>
            <a:ext cx="178595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Ottica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2285984" y="2357430"/>
            <a:ext cx="178595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Ricevitore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285984" y="3143248"/>
            <a:ext cx="178595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Tracker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42844" y="2357430"/>
            <a:ext cx="1785950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Componenti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142844" y="5072074"/>
            <a:ext cx="1785950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Parametri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2214546" y="4357694"/>
            <a:ext cx="1928826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Fattore Concentrazione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2214546" y="5143512"/>
            <a:ext cx="1928826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Angolo Accettazione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2214546" y="5929330"/>
            <a:ext cx="1928826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Configurazione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2" name="Immagine 21" descr="phpThumb_generated_thumbnail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214422"/>
            <a:ext cx="2000264" cy="1500198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1500174"/>
            <a:ext cx="2242351" cy="1500198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2786058"/>
            <a:ext cx="2143140" cy="1768688"/>
          </a:xfrm>
          <a:prstGeom prst="rect">
            <a:avLst/>
          </a:prstGeom>
        </p:spPr>
      </p:pic>
      <p:pic>
        <p:nvPicPr>
          <p:cNvPr id="25" name="Immagine 2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5143512"/>
            <a:ext cx="25002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magine 2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3214686"/>
            <a:ext cx="185738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6248" y="4724442"/>
            <a:ext cx="2071702" cy="127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Reti Neurali per potenziale solare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Processo di ricombinazione topologica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142844" y="2000240"/>
            <a:ext cx="2000264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Ricombinazione topologica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2857488" y="1428736"/>
            <a:ext cx="2071702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Numero strati nascosti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2857488" y="2214554"/>
            <a:ext cx="2071702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Numero neuroni nascosti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857488" y="3000372"/>
            <a:ext cx="2071702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Funzioni di trasferimento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Freccia a destra 14"/>
          <p:cNvSpPr/>
          <p:nvPr/>
        </p:nvSpPr>
        <p:spPr>
          <a:xfrm rot="19415591">
            <a:off x="2286280" y="1865843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1847364">
            <a:off x="2293555" y="3062032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2214546" y="2456242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5143504" y="2357430"/>
            <a:ext cx="2000264" cy="50006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 configurazioni</a:t>
            </a:r>
          </a:p>
        </p:txBody>
      </p:sp>
      <p:cxnSp>
        <p:nvCxnSpPr>
          <p:cNvPr id="20" name="Connettore 1 19"/>
          <p:cNvCxnSpPr>
            <a:stCxn id="11" idx="3"/>
            <a:endCxn id="18" idx="1"/>
          </p:cNvCxnSpPr>
          <p:nvPr/>
        </p:nvCxnSpPr>
        <p:spPr>
          <a:xfrm>
            <a:off x="4929190" y="1785926"/>
            <a:ext cx="214314" cy="821537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>
            <a:stCxn id="13" idx="3"/>
            <a:endCxn id="18" idx="1"/>
          </p:cNvCxnSpPr>
          <p:nvPr/>
        </p:nvCxnSpPr>
        <p:spPr>
          <a:xfrm>
            <a:off x="4929190" y="2571744"/>
            <a:ext cx="214314" cy="35719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>
            <a:stCxn id="14" idx="3"/>
            <a:endCxn id="18" idx="1"/>
          </p:cNvCxnSpPr>
          <p:nvPr/>
        </p:nvCxnSpPr>
        <p:spPr>
          <a:xfrm flipV="1">
            <a:off x="4929190" y="2607463"/>
            <a:ext cx="214314" cy="750099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arrotondato 27"/>
          <p:cNvSpPr/>
          <p:nvPr/>
        </p:nvSpPr>
        <p:spPr>
          <a:xfrm>
            <a:off x="7500926" y="1928802"/>
            <a:ext cx="1500230" cy="1143008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Analisi statistica reti iniziali</a:t>
            </a:r>
          </a:p>
        </p:txBody>
      </p:sp>
      <p:pic>
        <p:nvPicPr>
          <p:cNvPr id="29" name="Immagine 2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6" y="3929066"/>
            <a:ext cx="4524374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magine 2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1096" y="3929066"/>
            <a:ext cx="438149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Reti Neurali per potenziale solare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Scelta Reti e Validazione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85720" y="1500174"/>
            <a:ext cx="2357454" cy="928694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Scelta rete su base statistica (GR, DNI)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7072330" y="1643050"/>
            <a:ext cx="1285884" cy="785818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Test</a:t>
            </a:r>
          </a:p>
        </p:txBody>
      </p:sp>
      <p:sp>
        <p:nvSpPr>
          <p:cNvPr id="13" name="Freccia a destra 12"/>
          <p:cNvSpPr/>
          <p:nvPr/>
        </p:nvSpPr>
        <p:spPr>
          <a:xfrm>
            <a:off x="2786050" y="1857364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3428992" y="1428736"/>
            <a:ext cx="2857520" cy="121444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rgbClr val="FF0000"/>
                </a:solidFill>
              </a:rPr>
              <a:t>Addestramento e validazione</a:t>
            </a:r>
          </a:p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anni addestramento</a:t>
            </a:r>
          </a:p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 mesi validazione</a:t>
            </a:r>
          </a:p>
        </p:txBody>
      </p:sp>
      <p:sp>
        <p:nvSpPr>
          <p:cNvPr id="15" name="Freccia a destra 14"/>
          <p:cNvSpPr/>
          <p:nvPr/>
        </p:nvSpPr>
        <p:spPr>
          <a:xfrm>
            <a:off x="6429388" y="1928802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643446"/>
            <a:ext cx="442912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714620"/>
            <a:ext cx="435771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943472"/>
            <a:ext cx="3643338" cy="191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2714620"/>
            <a:ext cx="3571900" cy="188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14290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Reti Neurali per potenziale solare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e confronto con la letteratura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Immagine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428736"/>
            <a:ext cx="357190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3" y="3214686"/>
            <a:ext cx="81819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Immagine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357298"/>
            <a:ext cx="385765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Reti Neurali per potenziale solare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Definizione </a:t>
            </a:r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app</a:t>
            </a:r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mobile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Immagine 12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28662" y="2928934"/>
            <a:ext cx="7620986" cy="35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tangolo arrotondato 13"/>
          <p:cNvSpPr/>
          <p:nvPr/>
        </p:nvSpPr>
        <p:spPr>
          <a:xfrm>
            <a:off x="142844" y="1643050"/>
            <a:ext cx="1428760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Progetto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Databenc</a:t>
            </a:r>
            <a:endParaRPr lang="it-IT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643042" y="1500174"/>
            <a:ext cx="2143140" cy="121444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Previsione potenziale solare consumi e producibilità</a:t>
            </a:r>
          </a:p>
        </p:txBody>
      </p:sp>
      <p:sp>
        <p:nvSpPr>
          <p:cNvPr id="16" name="Rettangolo arrotondato 15"/>
          <p:cNvSpPr/>
          <p:nvPr/>
        </p:nvSpPr>
        <p:spPr>
          <a:xfrm>
            <a:off x="3857620" y="1571612"/>
            <a:ext cx="1285884" cy="107157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Dati sensori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5214942" y="1571612"/>
            <a:ext cx="1785950" cy="107157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Motore inferenziale</a:t>
            </a:r>
          </a:p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Rete Neurale 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7072330" y="1571612"/>
            <a:ext cx="1785950" cy="107157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Producibilità PV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Reti Neurali per potenziale solare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Schermata </a:t>
            </a:r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app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1643050"/>
            <a:ext cx="1071570" cy="1071570"/>
          </a:xfrm>
          <a:prstGeom prst="rect">
            <a:avLst/>
          </a:prstGeom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285860"/>
            <a:ext cx="1214446" cy="242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1214422"/>
            <a:ext cx="1266828" cy="244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0" descr="http://mockuphone.com/static/images/phones/nexus4_portrai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0108"/>
            <a:ext cx="3001518" cy="311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mockuphone.com/static/images/phones/nexus4_portrai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8" y="1000108"/>
            <a:ext cx="3001518" cy="311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044" y="1500174"/>
            <a:ext cx="1178253" cy="2096278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8469" y="1459003"/>
            <a:ext cx="1181900" cy="2112873"/>
          </a:xfrm>
          <a:prstGeom prst="rect">
            <a:avLst/>
          </a:prstGeom>
        </p:spPr>
      </p:pic>
      <p:pic>
        <p:nvPicPr>
          <p:cNvPr id="26" name="Picture 10" descr="http://mockuphone.com/static/images/phones/nexus4_portrai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36" y="3514479"/>
            <a:ext cx="3221601" cy="334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64" y="4071942"/>
            <a:ext cx="1233842" cy="2201114"/>
          </a:xfrm>
          <a:prstGeom prst="rect">
            <a:avLst/>
          </a:prstGeom>
        </p:spPr>
      </p:pic>
      <p:sp>
        <p:nvSpPr>
          <p:cNvPr id="28" name="Rettangolo arrotondato 27"/>
          <p:cNvSpPr/>
          <p:nvPr/>
        </p:nvSpPr>
        <p:spPr>
          <a:xfrm>
            <a:off x="2857488" y="4286256"/>
            <a:ext cx="2214578" cy="107157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Scelta struttura ed analisi temporale</a:t>
            </a:r>
          </a:p>
        </p:txBody>
      </p:sp>
      <p:sp>
        <p:nvSpPr>
          <p:cNvPr id="29" name="Freccia a destra 28"/>
          <p:cNvSpPr/>
          <p:nvPr/>
        </p:nvSpPr>
        <p:spPr>
          <a:xfrm rot="19415591">
            <a:off x="4071638" y="3937545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a destra 29"/>
          <p:cNvSpPr/>
          <p:nvPr/>
        </p:nvSpPr>
        <p:spPr>
          <a:xfrm rot="13020154">
            <a:off x="2856194" y="3946159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arrotondato 30"/>
          <p:cNvSpPr/>
          <p:nvPr/>
        </p:nvSpPr>
        <p:spPr>
          <a:xfrm>
            <a:off x="6000760" y="4357694"/>
            <a:ext cx="2214578" cy="107157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Dati dai sensori</a:t>
            </a:r>
          </a:p>
        </p:txBody>
      </p:sp>
      <p:sp>
        <p:nvSpPr>
          <p:cNvPr id="32" name="Freccia a destra 31"/>
          <p:cNvSpPr/>
          <p:nvPr/>
        </p:nvSpPr>
        <p:spPr>
          <a:xfrm rot="19415591">
            <a:off x="7429816" y="4008983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a destra 32"/>
          <p:cNvSpPr/>
          <p:nvPr/>
        </p:nvSpPr>
        <p:spPr>
          <a:xfrm rot="13020154">
            <a:off x="6214372" y="4017597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arrotondato 33"/>
          <p:cNvSpPr/>
          <p:nvPr/>
        </p:nvSpPr>
        <p:spPr>
          <a:xfrm>
            <a:off x="2857488" y="5572140"/>
            <a:ext cx="2214578" cy="107157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Potenziale solare</a:t>
            </a:r>
          </a:p>
        </p:txBody>
      </p:sp>
      <p:sp>
        <p:nvSpPr>
          <p:cNvPr id="35" name="Freccia a destra 34"/>
          <p:cNvSpPr/>
          <p:nvPr/>
        </p:nvSpPr>
        <p:spPr>
          <a:xfrm rot="13020154">
            <a:off x="1927501" y="5653857"/>
            <a:ext cx="571504" cy="18694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Nuove misure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5000636"/>
            <a:ext cx="2000264" cy="92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71613"/>
            <a:ext cx="3286148" cy="294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reccia a destra 6"/>
          <p:cNvSpPr/>
          <p:nvPr/>
        </p:nvSpPr>
        <p:spPr>
          <a:xfrm rot="3367970">
            <a:off x="349880" y="4477111"/>
            <a:ext cx="388834" cy="18979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142844" y="4786322"/>
            <a:ext cx="2214578" cy="85725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Source Meter Unit (SMU)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1571604" y="5857892"/>
            <a:ext cx="2214578" cy="85725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Applicazione Tensione Variabile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3929058" y="1428736"/>
            <a:ext cx="2214578" cy="85725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Variazione Distanza Focale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6786578" y="1428736"/>
            <a:ext cx="2214578" cy="85725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Variazione Concentrazione</a:t>
            </a:r>
          </a:p>
        </p:txBody>
      </p:sp>
      <p:sp>
        <p:nvSpPr>
          <p:cNvPr id="14" name="Freccia a destra 13"/>
          <p:cNvSpPr/>
          <p:nvPr/>
        </p:nvSpPr>
        <p:spPr>
          <a:xfrm rot="3367970">
            <a:off x="1135698" y="5834433"/>
            <a:ext cx="388834" cy="18979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19683159" flipV="1">
            <a:off x="3151909" y="2231007"/>
            <a:ext cx="666184" cy="22345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flipV="1">
            <a:off x="6205547" y="1804706"/>
            <a:ext cx="509593" cy="19553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7" name="Diagramma 16"/>
          <p:cNvGraphicFramePr/>
          <p:nvPr/>
        </p:nvGraphicFramePr>
        <p:xfrm>
          <a:off x="3929058" y="2571744"/>
          <a:ext cx="5000628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5715040" y="5012494"/>
            <a:ext cx="3357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Luogo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Università degli Studi di Salerno</a:t>
            </a:r>
          </a:p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Periodo prove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01/2016 – 10/2016</a:t>
            </a:r>
          </a:p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Durata media delle prova</a:t>
            </a:r>
            <a:r>
              <a:rPr lang="it-IT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6 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Caratterizzazione e funzionamento cella</a:t>
            </a:r>
          </a:p>
        </p:txBody>
      </p:sp>
      <p:pic>
        <p:nvPicPr>
          <p:cNvPr id="19" name="Immagine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4414" y="1428736"/>
            <a:ext cx="7215238" cy="3714776"/>
          </a:xfrm>
          <a:prstGeom prst="rect">
            <a:avLst/>
          </a:prstGeom>
        </p:spPr>
      </p:pic>
      <p:graphicFrame>
        <p:nvGraphicFramePr>
          <p:cNvPr id="20" name="Tabella 19"/>
          <p:cNvGraphicFramePr>
            <a:graphicFrameLocks noGrp="1"/>
          </p:cNvGraphicFramePr>
          <p:nvPr/>
        </p:nvGraphicFramePr>
        <p:xfrm>
          <a:off x="31744" y="4357694"/>
          <a:ext cx="3683000" cy="2244090"/>
        </p:xfrm>
        <a:graphic>
          <a:graphicData uri="http://schemas.openxmlformats.org/drawingml/2006/table">
            <a:tbl>
              <a:tblPr/>
              <a:tblGrid>
                <a:gridCol w="1787525"/>
                <a:gridCol w="1895475"/>
              </a:tblGrid>
              <a:tr h="32385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Sistema sperimentale CPV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Configurazione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Point-focus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Cella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TJ -  IngaP/GaAs/Ge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Area della cella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5.5x5.5 mm</a:t>
                      </a:r>
                      <a:r>
                        <a:rPr lang="it-IT" sz="12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Ottima primaria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Fresnel lens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Diametro dell'ottica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 cm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Ottica secondaria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Caleidoscopio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Parametri misurati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DNI, T, V, I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1" name="Rettangolo arrotondato 20"/>
          <p:cNvSpPr/>
          <p:nvPr/>
        </p:nvSpPr>
        <p:spPr>
          <a:xfrm>
            <a:off x="5643570" y="4357694"/>
            <a:ext cx="2928958" cy="85725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Parametri della cella in funzione della C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5643570" y="5357826"/>
            <a:ext cx="2928958" cy="571504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Elettroluminescenza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5643570" y="6072206"/>
            <a:ext cx="2928958" cy="571504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Funzionamento reale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14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caratterizzazione</a:t>
            </a:r>
          </a:p>
        </p:txBody>
      </p:sp>
      <p:pic>
        <p:nvPicPr>
          <p:cNvPr id="10" name="Immagine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32" y="1285860"/>
            <a:ext cx="6643734" cy="3357586"/>
          </a:xfrm>
          <a:prstGeom prst="rect">
            <a:avLst/>
          </a:prstGeom>
        </p:spPr>
      </p:pic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1428736"/>
            <a:ext cx="1071570" cy="681908"/>
          </a:xfrm>
          <a:prstGeom prst="rect">
            <a:avLst/>
          </a:prstGeom>
          <a:noFill/>
        </p:spPr>
      </p:pic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214282" y="4835121"/>
          <a:ext cx="3071801" cy="1770044"/>
        </p:xfrm>
        <a:graphic>
          <a:graphicData uri="http://schemas.openxmlformats.org/drawingml/2006/table">
            <a:tbl>
              <a:tblPr/>
              <a:tblGrid>
                <a:gridCol w="1138431"/>
                <a:gridCol w="529959"/>
                <a:gridCol w="689064"/>
                <a:gridCol w="714347"/>
              </a:tblGrid>
              <a:tr h="3063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Configurazione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it-IT" sz="1200" b="1" i="1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oc </a:t>
                      </a:r>
                      <a:r>
                        <a:rPr lang="it-IT" sz="1200" b="1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(V)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it-IT" sz="1200" b="1" i="1" baseline="-250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sc</a:t>
                      </a:r>
                      <a:r>
                        <a:rPr lang="it-IT" sz="1200" b="1" i="1" baseline="-250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1200" b="1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(A)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 (</a:t>
                      </a:r>
                      <a:r>
                        <a:rPr lang="it-IT" sz="1200" b="1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x)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91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C1 (cella)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2.56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0.00435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693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C2 (caleidoscopio)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2.72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0.0319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7.33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458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C3 (cal+lente)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3.01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1.35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310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Rettangolo arrotondato 13"/>
          <p:cNvSpPr/>
          <p:nvPr/>
        </p:nvSpPr>
        <p:spPr>
          <a:xfrm>
            <a:off x="7143768" y="2071678"/>
            <a:ext cx="1785950" cy="85725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Altezza Lente 24 cm</a:t>
            </a:r>
          </a:p>
        </p:txBody>
      </p:sp>
      <p:pic>
        <p:nvPicPr>
          <p:cNvPr id="11" name="Immagine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4255" y="4781462"/>
            <a:ext cx="5579745" cy="20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tangolo arrotondato 14"/>
          <p:cNvSpPr/>
          <p:nvPr/>
        </p:nvSpPr>
        <p:spPr>
          <a:xfrm>
            <a:off x="6715140" y="3571876"/>
            <a:ext cx="2357422" cy="85725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EL: polarizzata a I costante tra 500 e 2000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nm</a:t>
            </a:r>
            <a:endParaRPr lang="it-IT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Parametri in funzione di C (1/2)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428596" y="1500174"/>
            <a:ext cx="2428892" cy="107157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rgbClr val="FF0000"/>
                </a:solidFill>
              </a:rPr>
              <a:t>Parametri Cella</a:t>
            </a:r>
          </a:p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Voc,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Isc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η, FF,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Rs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Rsh</a:t>
            </a:r>
            <a:endParaRPr lang="it-IT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Immagine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86116" y="1357299"/>
            <a:ext cx="5290203" cy="2714644"/>
          </a:xfrm>
          <a:prstGeom prst="rect">
            <a:avLst/>
          </a:prstGeom>
        </p:spPr>
      </p:pic>
      <p:pic>
        <p:nvPicPr>
          <p:cNvPr id="16" name="Immagine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4282" y="4071942"/>
            <a:ext cx="5572163" cy="2786058"/>
          </a:xfrm>
          <a:prstGeom prst="rect">
            <a:avLst/>
          </a:prstGeom>
        </p:spPr>
      </p:pic>
      <p:sp>
        <p:nvSpPr>
          <p:cNvPr id="17" name="Rettangolo arrotondato 16"/>
          <p:cNvSpPr/>
          <p:nvPr/>
        </p:nvSpPr>
        <p:spPr>
          <a:xfrm>
            <a:off x="571472" y="3071810"/>
            <a:ext cx="2214578" cy="85725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Variazione Altezza Lente</a:t>
            </a:r>
          </a:p>
        </p:txBody>
      </p:sp>
      <p:sp>
        <p:nvSpPr>
          <p:cNvPr id="18" name="Freccia a destra 17"/>
          <p:cNvSpPr/>
          <p:nvPr/>
        </p:nvSpPr>
        <p:spPr>
          <a:xfrm rot="5400000" flipV="1">
            <a:off x="1497853" y="2716933"/>
            <a:ext cx="357190" cy="209688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flipV="1">
            <a:off x="2857488" y="3286124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6215074" y="5000636"/>
            <a:ext cx="2214578" cy="85725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Caratteristica I-V a C variabile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Parametri in funzione di C (2/</a:t>
            </a:r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85860"/>
            <a:ext cx="8620126" cy="509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ttangolo 13"/>
          <p:cNvSpPr/>
          <p:nvPr/>
        </p:nvSpPr>
        <p:spPr>
          <a:xfrm>
            <a:off x="0" y="627324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 smtClean="0"/>
              <a:t>Renno</a:t>
            </a:r>
            <a:r>
              <a:rPr lang="it-IT" sz="1600" dirty="0" smtClean="0"/>
              <a:t> C, </a:t>
            </a:r>
            <a:r>
              <a:rPr lang="it-IT" sz="1600" dirty="0" err="1" smtClean="0"/>
              <a:t>Petito</a:t>
            </a:r>
            <a:r>
              <a:rPr lang="it-IT" sz="1600" dirty="0" smtClean="0"/>
              <a:t> F, </a:t>
            </a:r>
            <a:r>
              <a:rPr lang="it-IT" sz="1600" dirty="0" err="1" smtClean="0"/>
              <a:t>Landi</a:t>
            </a:r>
            <a:r>
              <a:rPr lang="it-IT" sz="1600" dirty="0" smtClean="0"/>
              <a:t> G, </a:t>
            </a:r>
            <a:r>
              <a:rPr lang="it-IT" sz="1600" dirty="0" err="1" smtClean="0"/>
              <a:t>Nietzert</a:t>
            </a:r>
            <a:r>
              <a:rPr lang="it-IT" sz="1600" dirty="0" smtClean="0"/>
              <a:t> HC. (2017) </a:t>
            </a:r>
            <a:r>
              <a:rPr lang="en-US" sz="1600" dirty="0" smtClean="0"/>
              <a:t>Electrical characterization </a:t>
            </a:r>
            <a:r>
              <a:rPr lang="it-IT" sz="1600" dirty="0" smtClean="0"/>
              <a:t> </a:t>
            </a:r>
            <a:r>
              <a:rPr lang="en-US" sz="1600" dirty="0" smtClean="0"/>
              <a:t>of an experimental concentrating photovoltaic system varying the light concentration . </a:t>
            </a:r>
            <a:r>
              <a:rPr lang="en-US" sz="1600" i="1" dirty="0" smtClean="0"/>
              <a:t>Energy Conversion and Management, Accepted Paper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357166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500042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Sistema a concentrazione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Componenti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2143108" y="1428736"/>
            <a:ext cx="178595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Rifrattiva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71406" y="1785926"/>
            <a:ext cx="1785950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Ottica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143108" y="2285992"/>
            <a:ext cx="178595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Riflessiva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71406" y="3500438"/>
            <a:ext cx="1785950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Ricevitore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4643438" y="3357562"/>
            <a:ext cx="1857388" cy="857256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Sistema dissipazione del calore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786190"/>
            <a:ext cx="242889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ttangolo arrotondato 21"/>
          <p:cNvSpPr/>
          <p:nvPr/>
        </p:nvSpPr>
        <p:spPr>
          <a:xfrm>
            <a:off x="2143108" y="3357562"/>
            <a:ext cx="1857388" cy="857256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Cella MJ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Croce 22"/>
          <p:cNvSpPr/>
          <p:nvPr/>
        </p:nvSpPr>
        <p:spPr>
          <a:xfrm>
            <a:off x="4071934" y="3571876"/>
            <a:ext cx="428628" cy="428628"/>
          </a:xfrm>
          <a:prstGeom prst="mathPlu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rot="1357474">
            <a:off x="2979690" y="4409294"/>
            <a:ext cx="1056646" cy="2278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4071934" y="4429133"/>
            <a:ext cx="2286016" cy="984885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i="1" dirty="0" smtClean="0"/>
              <a:t>- Maggiore </a:t>
            </a:r>
            <a:r>
              <a:rPr lang="el-GR" sz="2000" i="1" dirty="0" smtClean="0"/>
              <a:t>η</a:t>
            </a:r>
            <a:endParaRPr lang="it-IT" sz="2000" i="1" dirty="0" smtClean="0"/>
          </a:p>
          <a:p>
            <a:pPr marL="457200" indent="-457200"/>
            <a:r>
              <a:rPr lang="it-IT" sz="2000" i="1" dirty="0" smtClean="0"/>
              <a:t>- Resistenza a T alte</a:t>
            </a:r>
          </a:p>
          <a:p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4071934" y="1770395"/>
            <a:ext cx="3071834" cy="1015663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i="1" dirty="0" smtClean="0"/>
              <a:t> - Lenti o specchi</a:t>
            </a:r>
          </a:p>
          <a:p>
            <a:pPr marL="457200" indent="-457200"/>
            <a:r>
              <a:rPr lang="it-IT" sz="2000" i="1" dirty="0" smtClean="0"/>
              <a:t>- Concentrare la radiazione</a:t>
            </a:r>
            <a:endParaRPr lang="it-IT" sz="1000" i="1" dirty="0" smtClean="0"/>
          </a:p>
          <a:p>
            <a:pPr marL="457200" indent="-457200"/>
            <a:r>
              <a:rPr lang="it-IT" sz="2000" i="1" dirty="0" smtClean="0"/>
              <a:t>- Ridurre il numero di celle</a:t>
            </a:r>
            <a:endParaRPr lang="it-IT" sz="2000" dirty="0" smtClean="0"/>
          </a:p>
        </p:txBody>
      </p:sp>
      <p:pic>
        <p:nvPicPr>
          <p:cNvPr id="27" name="Immagine 2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1785926"/>
            <a:ext cx="164307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ttangolo arrotondato 27"/>
          <p:cNvSpPr/>
          <p:nvPr/>
        </p:nvSpPr>
        <p:spPr>
          <a:xfrm>
            <a:off x="71406" y="5643578"/>
            <a:ext cx="1785950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Tracker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Rettangolo arrotondato 28"/>
          <p:cNvSpPr/>
          <p:nvPr/>
        </p:nvSpPr>
        <p:spPr>
          <a:xfrm>
            <a:off x="2000232" y="5572140"/>
            <a:ext cx="1785950" cy="428628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Mono assiale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2000232" y="6215082"/>
            <a:ext cx="1785950" cy="428628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Biassiale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4000496" y="5628047"/>
            <a:ext cx="2786082" cy="1015663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i="1" dirty="0" smtClean="0"/>
              <a:t>- Radiazione diretta</a:t>
            </a:r>
          </a:p>
          <a:p>
            <a:pPr marL="96838" indent="-96838"/>
            <a:r>
              <a:rPr lang="it-IT" sz="2000" i="1" dirty="0" smtClean="0"/>
              <a:t>- Asse del concentratore   perpendicolare</a:t>
            </a: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299" y="5072050"/>
            <a:ext cx="2071701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Funzionamento cella (1/2)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9" name="Immagine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1736" y="1285860"/>
            <a:ext cx="6331962" cy="2428892"/>
          </a:xfrm>
          <a:prstGeom prst="rect">
            <a:avLst/>
          </a:prstGeom>
        </p:spPr>
      </p:pic>
      <p:pic>
        <p:nvPicPr>
          <p:cNvPr id="10" name="Immagine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596" y="3857628"/>
            <a:ext cx="6000792" cy="2500330"/>
          </a:xfrm>
          <a:prstGeom prst="rect">
            <a:avLst/>
          </a:prstGeom>
        </p:spPr>
      </p:pic>
      <p:sp>
        <p:nvSpPr>
          <p:cNvPr id="11" name="Rettangolo arrotondato 10"/>
          <p:cNvSpPr/>
          <p:nvPr/>
        </p:nvSpPr>
        <p:spPr>
          <a:xfrm>
            <a:off x="500034" y="1714488"/>
            <a:ext cx="1571636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Potenza </a:t>
            </a:r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2643182"/>
            <a:ext cx="918489" cy="428628"/>
          </a:xfrm>
          <a:prstGeom prst="rect">
            <a:avLst/>
          </a:prstGeom>
          <a:noFill/>
        </p:spPr>
      </p:pic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6929454" y="4286256"/>
            <a:ext cx="1571636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Efficienza </a:t>
            </a: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5286388"/>
            <a:ext cx="928694" cy="598763"/>
          </a:xfrm>
          <a:prstGeom prst="rect">
            <a:avLst/>
          </a:prstGeom>
          <a:noFill/>
        </p:spPr>
      </p:pic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0" y="627324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Renno</a:t>
            </a:r>
            <a:r>
              <a:rPr lang="en-US" sz="1600" dirty="0" smtClean="0"/>
              <a:t> C, </a:t>
            </a:r>
            <a:r>
              <a:rPr lang="en-US" sz="1600" dirty="0" err="1" smtClean="0"/>
              <a:t>Petito</a:t>
            </a:r>
            <a:r>
              <a:rPr lang="en-US" sz="1600" dirty="0" smtClean="0"/>
              <a:t> F.</a:t>
            </a:r>
            <a:r>
              <a:rPr lang="it-IT" sz="1600" dirty="0" smtClean="0"/>
              <a:t> (2016) </a:t>
            </a:r>
            <a:r>
              <a:rPr lang="en-US" sz="1600" dirty="0" smtClean="0"/>
              <a:t>Experimental and theoretical model of a concentrating photovoltaic and thermal system. </a:t>
            </a:r>
            <a:r>
              <a:rPr lang="en-US" sz="1600" i="1" dirty="0" smtClean="0"/>
              <a:t>Energy Conversion and Management</a:t>
            </a:r>
            <a:r>
              <a:rPr lang="en-US" sz="1600" dirty="0" smtClean="0"/>
              <a:t>, 126, 516-525.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28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Analisi sperimentale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Funzionamento cella (2/</a:t>
            </a:r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2</a:t>
            </a:r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Immagine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4282" y="1428736"/>
            <a:ext cx="4786346" cy="2643206"/>
          </a:xfrm>
          <a:prstGeom prst="rect">
            <a:avLst/>
          </a:prstGeom>
        </p:spPr>
      </p:pic>
      <p:pic>
        <p:nvPicPr>
          <p:cNvPr id="19" name="Immagine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4744" y="3929066"/>
            <a:ext cx="5164059" cy="2857496"/>
          </a:xfrm>
          <a:prstGeom prst="rect">
            <a:avLst/>
          </a:prstGeom>
        </p:spPr>
      </p:pic>
      <p:sp>
        <p:nvSpPr>
          <p:cNvPr id="20" name="Rettangolo arrotondato 19"/>
          <p:cNvSpPr/>
          <p:nvPr/>
        </p:nvSpPr>
        <p:spPr>
          <a:xfrm>
            <a:off x="1071538" y="4714884"/>
            <a:ext cx="2143140" cy="107157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Temperatura cella in diversi periodi dell’anno 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5715008" y="2000240"/>
            <a:ext cx="2357454" cy="1143008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Energia giornaliera in funzione della concentrazione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Random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Forest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per T cella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Problematica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85720" y="1643050"/>
            <a:ext cx="2143140" cy="107157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Temperatura della cella in ogni condizione</a:t>
            </a:r>
          </a:p>
        </p:txBody>
      </p:sp>
      <p:sp>
        <p:nvSpPr>
          <p:cNvPr id="15" name="Freccia a destra 14"/>
          <p:cNvSpPr/>
          <p:nvPr/>
        </p:nvSpPr>
        <p:spPr>
          <a:xfrm flipV="1">
            <a:off x="2571736" y="2071678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3214678" y="1785926"/>
            <a:ext cx="250033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</a:rPr>
              <a:t>Modello Teorico - Sperimentale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Freccia a destra 17"/>
          <p:cNvSpPr/>
          <p:nvPr/>
        </p:nvSpPr>
        <p:spPr>
          <a:xfrm flipV="1">
            <a:off x="5857884" y="2000240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arrotondato 21"/>
          <p:cNvSpPr/>
          <p:nvPr/>
        </p:nvSpPr>
        <p:spPr>
          <a:xfrm>
            <a:off x="6357950" y="1785926"/>
            <a:ext cx="2500330" cy="571504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Mining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ttangolo arrotondato 22"/>
          <p:cNvSpPr/>
          <p:nvPr/>
        </p:nvSpPr>
        <p:spPr>
          <a:xfrm>
            <a:off x="6357950" y="2714620"/>
            <a:ext cx="2500330" cy="71438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Albero di decisione (CART)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6357950" y="3857628"/>
            <a:ext cx="2500330" cy="71438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Random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Forest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Freccia a destra 24"/>
          <p:cNvSpPr/>
          <p:nvPr/>
        </p:nvSpPr>
        <p:spPr>
          <a:xfrm rot="5213818" flipV="1">
            <a:off x="7358888" y="2444702"/>
            <a:ext cx="355577" cy="19535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a destra 25"/>
          <p:cNvSpPr/>
          <p:nvPr/>
        </p:nvSpPr>
        <p:spPr>
          <a:xfrm rot="5213818" flipV="1">
            <a:off x="7358889" y="3577136"/>
            <a:ext cx="355577" cy="19535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1604" y="3071810"/>
            <a:ext cx="3571900" cy="1928826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2357422" y="5177395"/>
            <a:ext cx="6715172" cy="132343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/>
            <a:r>
              <a:rPr lang="it-IT" sz="2000" i="1" dirty="0" smtClean="0"/>
              <a:t>Unisce le previsioni di più alberi di decisione (CART)</a:t>
            </a:r>
          </a:p>
          <a:p>
            <a:pPr marL="285750" indent="-285750"/>
            <a:r>
              <a:rPr lang="it-IT" sz="2000" i="1" dirty="0" smtClean="0"/>
              <a:t>Sfrutta i dati sperimentali raccolti</a:t>
            </a:r>
          </a:p>
          <a:p>
            <a:pPr marL="285750" indent="-285750"/>
            <a:r>
              <a:rPr lang="it-IT" sz="2000" i="1" dirty="0" smtClean="0"/>
              <a:t>Sfrutta un campione n estratto dall’insieme iniziale S </a:t>
            </a:r>
          </a:p>
          <a:p>
            <a:pPr marL="285750" indent="-285750"/>
            <a:r>
              <a:rPr lang="it-IT" sz="2000" i="1" dirty="0" smtClean="0"/>
              <a:t>La previsione si ottiene scorrendo l’albero e valutando l’OOBE</a:t>
            </a: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5643578"/>
            <a:ext cx="2143108" cy="364188"/>
          </a:xfrm>
          <a:prstGeom prst="rect">
            <a:avLst/>
          </a:prstGeom>
          <a:noFill/>
        </p:spPr>
      </p:pic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reccia a destra 28"/>
          <p:cNvSpPr/>
          <p:nvPr/>
        </p:nvSpPr>
        <p:spPr>
          <a:xfrm rot="7878581" flipV="1">
            <a:off x="5817849" y="4693665"/>
            <a:ext cx="580135" cy="183179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Random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Forest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per T cella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85720" y="1643050"/>
            <a:ext cx="2500330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Raccolta dati sperimentali</a:t>
            </a: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285720" y="2571744"/>
            <a:ext cx="2500330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Preparazione data set (pretrattamento)</a:t>
            </a:r>
          </a:p>
        </p:txBody>
      </p:sp>
      <p:sp>
        <p:nvSpPr>
          <p:cNvPr id="31" name="Rettangolo arrotondato 30"/>
          <p:cNvSpPr/>
          <p:nvPr/>
        </p:nvSpPr>
        <p:spPr>
          <a:xfrm>
            <a:off x="285720" y="3500438"/>
            <a:ext cx="2500330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Scelta degli input</a:t>
            </a:r>
          </a:p>
        </p:txBody>
      </p:sp>
      <p:sp>
        <p:nvSpPr>
          <p:cNvPr id="32" name="Rettangolo arrotondato 31"/>
          <p:cNvSpPr/>
          <p:nvPr/>
        </p:nvSpPr>
        <p:spPr>
          <a:xfrm>
            <a:off x="285720" y="4357694"/>
            <a:ext cx="2500330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Implementazione modelli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5857884" y="1643050"/>
            <a:ext cx="2857520" cy="2585323"/>
          </a:xfrm>
          <a:prstGeom prst="rect">
            <a:avLst/>
          </a:prstGeom>
          <a:ln w="127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it-IT" dirty="0" smtClean="0"/>
              <a:t>temperatura sotto cella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dirty="0" smtClean="0"/>
              <a:t>temperatura su cella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dirty="0" smtClean="0"/>
              <a:t>temperatura ambiente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dirty="0" smtClean="0"/>
              <a:t>tensione cella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dirty="0" smtClean="0"/>
              <a:t>resistenza elettrica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dirty="0" smtClean="0"/>
              <a:t>corrente foto – generata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dirty="0" smtClean="0"/>
              <a:t>radianza globale e diretta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concentrazione</a:t>
            </a:r>
            <a:endParaRPr lang="it-IT" dirty="0"/>
          </a:p>
        </p:txBody>
      </p:sp>
      <p:sp>
        <p:nvSpPr>
          <p:cNvPr id="34" name="Freccia a destra 33"/>
          <p:cNvSpPr/>
          <p:nvPr/>
        </p:nvSpPr>
        <p:spPr>
          <a:xfrm flipV="1">
            <a:off x="3428992" y="1857364"/>
            <a:ext cx="1500198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34"/>
          <p:cNvSpPr/>
          <p:nvPr/>
        </p:nvSpPr>
        <p:spPr>
          <a:xfrm rot="1866751" flipV="1">
            <a:off x="2857488" y="2857496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arrotondato 35"/>
          <p:cNvSpPr/>
          <p:nvPr/>
        </p:nvSpPr>
        <p:spPr>
          <a:xfrm>
            <a:off x="3428992" y="2928934"/>
            <a:ext cx="214314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Eliminazione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Outliers</a:t>
            </a:r>
            <a:endParaRPr lang="it-IT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7" name="Immagine 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43306" y="4929198"/>
            <a:ext cx="4643470" cy="1071570"/>
          </a:xfrm>
          <a:prstGeom prst="rect">
            <a:avLst/>
          </a:prstGeom>
        </p:spPr>
      </p:pic>
      <p:sp>
        <p:nvSpPr>
          <p:cNvPr id="38" name="Freccia a destra 37"/>
          <p:cNvSpPr/>
          <p:nvPr/>
        </p:nvSpPr>
        <p:spPr>
          <a:xfrm rot="1866751" flipV="1">
            <a:off x="500034" y="5286388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arrotondato 38"/>
          <p:cNvSpPr/>
          <p:nvPr/>
        </p:nvSpPr>
        <p:spPr>
          <a:xfrm>
            <a:off x="1071538" y="5357826"/>
            <a:ext cx="214314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Software KNIME</a:t>
            </a:r>
            <a:endParaRPr lang="it-IT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Random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Forest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per T cella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Scelta input ed implementazione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142844" y="1714488"/>
            <a:ext cx="1928826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Scelta Input</a:t>
            </a: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5857884" y="1643050"/>
            <a:ext cx="2857520" cy="1477328"/>
          </a:xfrm>
          <a:prstGeom prst="rect">
            <a:avLst/>
          </a:prstGeom>
          <a:ln w="127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ora del giorno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fattore di concentrazione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temperatura ambiente 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radianza globale</a:t>
            </a:r>
            <a:endParaRPr lang="it-IT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ttangolo arrotondato 35"/>
          <p:cNvSpPr/>
          <p:nvPr/>
        </p:nvSpPr>
        <p:spPr>
          <a:xfrm>
            <a:off x="2928926" y="1714488"/>
            <a:ext cx="214314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Analisi statistica su dati raccolti</a:t>
            </a:r>
            <a:endParaRPr lang="it-IT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Freccia a destra 22"/>
          <p:cNvSpPr/>
          <p:nvPr/>
        </p:nvSpPr>
        <p:spPr>
          <a:xfrm flipV="1">
            <a:off x="2285984" y="1928802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flipV="1">
            <a:off x="5214942" y="1928802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arrotondato 24"/>
          <p:cNvSpPr/>
          <p:nvPr/>
        </p:nvSpPr>
        <p:spPr>
          <a:xfrm>
            <a:off x="71406" y="3000372"/>
            <a:ext cx="2143108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Implementazione</a:t>
            </a:r>
          </a:p>
        </p:txBody>
      </p:sp>
      <p:pic>
        <p:nvPicPr>
          <p:cNvPr id="26" name="Immagine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86116" y="3429000"/>
            <a:ext cx="5357850" cy="1643074"/>
          </a:xfrm>
          <a:prstGeom prst="rect">
            <a:avLst/>
          </a:prstGeom>
        </p:spPr>
      </p:pic>
      <p:sp>
        <p:nvSpPr>
          <p:cNvPr id="27" name="Freccia a destra 26"/>
          <p:cNvSpPr/>
          <p:nvPr/>
        </p:nvSpPr>
        <p:spPr>
          <a:xfrm rot="2332989" flipV="1">
            <a:off x="2446174" y="3429986"/>
            <a:ext cx="809447" cy="23168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214282" y="5072074"/>
            <a:ext cx="8715436" cy="1477328"/>
          </a:xfrm>
          <a:prstGeom prst="rect">
            <a:avLst/>
          </a:prstGeom>
          <a:ln w="127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lvl="0" indent="-342900"/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Modello non lineare continuo</a:t>
            </a:r>
          </a:p>
          <a:p>
            <a:pPr marL="342900" lvl="0" indent="-342900"/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KNIME implementa una struttura a blocchi</a:t>
            </a:r>
          </a:p>
          <a:p>
            <a:pPr marL="342900" lvl="0" indent="-342900"/>
            <a:r>
              <a:rPr lang="it-IT" b="1" i="1" dirty="0" err="1" smtClean="0">
                <a:solidFill>
                  <a:srgbClr val="FF0000"/>
                </a:solidFill>
              </a:rPr>
              <a:t>Partitioning</a:t>
            </a: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suddivide i dati in ingresso in set di training e di test (divisione 80/20)</a:t>
            </a:r>
          </a:p>
          <a:p>
            <a:pPr marL="342900" indent="-342900"/>
            <a:r>
              <a:rPr lang="it-IT" b="1" i="1" dirty="0" err="1" smtClean="0">
                <a:solidFill>
                  <a:srgbClr val="FF0000"/>
                </a:solidFill>
              </a:rPr>
              <a:t>Tree</a:t>
            </a:r>
            <a:r>
              <a:rPr lang="it-IT" b="1" i="1" dirty="0" smtClean="0">
                <a:solidFill>
                  <a:srgbClr val="FF0000"/>
                </a:solidFill>
              </a:rPr>
              <a:t> Ensemble </a:t>
            </a:r>
            <a:r>
              <a:rPr lang="it-IT" b="1" i="1" dirty="0" err="1" smtClean="0">
                <a:solidFill>
                  <a:srgbClr val="FF0000"/>
                </a:solidFill>
              </a:rPr>
              <a:t>Learner</a:t>
            </a:r>
            <a:r>
              <a:rPr lang="it-IT" b="1" i="1" dirty="0" smtClean="0">
                <a:solidFill>
                  <a:srgbClr val="FF0000"/>
                </a:solidFill>
              </a:rPr>
              <a:t> (</a:t>
            </a:r>
            <a:r>
              <a:rPr lang="it-IT" b="1" i="1" dirty="0" err="1" smtClean="0">
                <a:solidFill>
                  <a:srgbClr val="FF0000"/>
                </a:solidFill>
              </a:rPr>
              <a:t>Regression</a:t>
            </a:r>
            <a:r>
              <a:rPr lang="it-IT" b="1" i="1" dirty="0" smtClean="0">
                <a:solidFill>
                  <a:srgbClr val="FF0000"/>
                </a:solidFill>
              </a:rPr>
              <a:t>) </a:t>
            </a: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 il </a:t>
            </a:r>
            <a:r>
              <a:rPr lang="it-IT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traning</a:t>
            </a: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set in input ed effettua addestramento</a:t>
            </a:r>
          </a:p>
          <a:p>
            <a:pPr marL="342900" indent="-342900"/>
            <a:r>
              <a:rPr lang="it-IT" b="1" i="1" dirty="0" err="1" smtClean="0">
                <a:solidFill>
                  <a:srgbClr val="FF0000"/>
                </a:solidFill>
              </a:rPr>
              <a:t>Tree</a:t>
            </a:r>
            <a:r>
              <a:rPr lang="it-IT" b="1" i="1" dirty="0" smtClean="0">
                <a:solidFill>
                  <a:srgbClr val="FF0000"/>
                </a:solidFill>
              </a:rPr>
              <a:t> Ensemble </a:t>
            </a:r>
            <a:r>
              <a:rPr lang="it-IT" b="1" i="1" dirty="0" err="1" smtClean="0">
                <a:solidFill>
                  <a:srgbClr val="FF0000"/>
                </a:solidFill>
              </a:rPr>
              <a:t>Predictor</a:t>
            </a:r>
            <a:r>
              <a:rPr lang="it-IT" b="1" i="1" dirty="0" smtClean="0">
                <a:solidFill>
                  <a:srgbClr val="FF0000"/>
                </a:solidFill>
              </a:rPr>
              <a:t> (</a:t>
            </a:r>
            <a:r>
              <a:rPr lang="it-IT" b="1" i="1" dirty="0" err="1" smtClean="0">
                <a:solidFill>
                  <a:srgbClr val="FF0000"/>
                </a:solidFill>
              </a:rPr>
              <a:t>Regression</a:t>
            </a:r>
            <a:r>
              <a:rPr lang="it-IT" b="1" i="1" dirty="0" smtClean="0">
                <a:solidFill>
                  <a:srgbClr val="FF0000"/>
                </a:solidFill>
              </a:rPr>
              <a:t>) </a:t>
            </a: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 il test set effettua le previsioni</a:t>
            </a:r>
            <a:endParaRPr lang="it-IT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Random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Forest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per T cella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(1/3)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642910" y="2000240"/>
            <a:ext cx="2571768" cy="1143008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Numero di alberi e modelli in cui si scompone la foresta</a:t>
            </a: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Immagine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00496" y="1428736"/>
            <a:ext cx="4500594" cy="2500330"/>
          </a:xfrm>
          <a:prstGeom prst="rect">
            <a:avLst/>
          </a:prstGeom>
        </p:spPr>
      </p:pic>
      <p:graphicFrame>
        <p:nvGraphicFramePr>
          <p:cNvPr id="31" name="Tabella 30"/>
          <p:cNvGraphicFramePr>
            <a:graphicFrameLocks noGrp="1"/>
          </p:cNvGraphicFramePr>
          <p:nvPr/>
        </p:nvGraphicFramePr>
        <p:xfrm>
          <a:off x="214282" y="3857628"/>
          <a:ext cx="2928958" cy="2071704"/>
        </p:xfrm>
        <a:graphic>
          <a:graphicData uri="http://schemas.openxmlformats.org/drawingml/2006/table">
            <a:tbl>
              <a:tblPr/>
              <a:tblGrid>
                <a:gridCol w="1500534"/>
                <a:gridCol w="1428424"/>
              </a:tblGrid>
              <a:tr h="3452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Times New Roman"/>
                          <a:ea typeface="Calibri"/>
                          <a:cs typeface="Times New Roman"/>
                        </a:rPr>
                        <a:t>Numero di modelli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Times New Roman"/>
                          <a:ea typeface="Calibri"/>
                          <a:cs typeface="Times New Roman"/>
                        </a:rPr>
                        <a:t>Valore di MSE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Calibri"/>
                          <a:cs typeface="Times New Roman"/>
                        </a:rPr>
                        <a:t>3.935 °C</a:t>
                      </a:r>
                      <a:r>
                        <a:rPr lang="it-IT" sz="12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highlight>
                            <a:srgbClr val="00FF00"/>
                          </a:highlight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Times New Roman"/>
                          <a:ea typeface="Calibri"/>
                          <a:cs typeface="Times New Roman"/>
                        </a:rPr>
                        <a:t>3.837 °C</a:t>
                      </a:r>
                      <a:r>
                        <a:rPr lang="it-IT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Calibri"/>
                          <a:cs typeface="Times New Roman"/>
                        </a:rPr>
                        <a:t>3.828 °C</a:t>
                      </a:r>
                      <a:r>
                        <a:rPr lang="it-IT" sz="12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Calibri"/>
                          <a:cs typeface="Times New Roman"/>
                        </a:rPr>
                        <a:t>3.821 °C</a:t>
                      </a:r>
                      <a:r>
                        <a:rPr lang="it-IT" sz="12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it-IT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latin typeface="Times New Roman"/>
                          <a:ea typeface="Calibri"/>
                          <a:cs typeface="Times New Roman"/>
                        </a:rPr>
                        <a:t>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latin typeface="Times New Roman"/>
                          <a:ea typeface="Calibri"/>
                          <a:cs typeface="Times New Roman"/>
                        </a:rPr>
                        <a:t>3.819 °C</a:t>
                      </a:r>
                      <a:r>
                        <a:rPr lang="it-IT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it-IT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3" name="Immagine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49973" y="3929066"/>
            <a:ext cx="5579745" cy="2857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Random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Forest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per T cella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(2/3)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85720" y="2000240"/>
            <a:ext cx="1500198" cy="121444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Previsioni rispetto a test</a:t>
            </a: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Grafico 15"/>
          <p:cNvGraphicFramePr/>
          <p:nvPr/>
        </p:nvGraphicFramePr>
        <p:xfrm>
          <a:off x="2143108" y="1571612"/>
          <a:ext cx="6790401" cy="3990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Tabella 16"/>
          <p:cNvGraphicFramePr>
            <a:graphicFrameLocks noGrp="1"/>
          </p:cNvGraphicFramePr>
          <p:nvPr/>
        </p:nvGraphicFramePr>
        <p:xfrm>
          <a:off x="3143240" y="5786454"/>
          <a:ext cx="4786345" cy="857256"/>
        </p:xfrm>
        <a:graphic>
          <a:graphicData uri="http://schemas.openxmlformats.org/drawingml/2006/table">
            <a:tbl>
              <a:tblPr/>
              <a:tblGrid>
                <a:gridCol w="1736516"/>
                <a:gridCol w="850241"/>
                <a:gridCol w="890875"/>
                <a:gridCol w="818041"/>
                <a:gridCol w="490672"/>
              </a:tblGrid>
              <a:tr h="4286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Modello</a:t>
                      </a:r>
                      <a:endParaRPr lang="it-IT" sz="1400" b="1" i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MSE [°C</a:t>
                      </a:r>
                      <a:r>
                        <a:rPr lang="it-IT" sz="1400" b="1" i="1" baseline="30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it-IT" sz="14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]</a:t>
                      </a:r>
                      <a:endParaRPr lang="it-IT" sz="1400" b="1" i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RMSE [°C]</a:t>
                      </a:r>
                      <a:endParaRPr lang="it-IT" sz="1400" b="1" i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MAE [°C]</a:t>
                      </a:r>
                      <a:endParaRPr lang="it-IT" sz="1400" b="1" i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it-IT" sz="1400" b="1" i="1" baseline="30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it-IT" sz="1400" b="1" i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 u="sng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Random</a:t>
                      </a:r>
                      <a:r>
                        <a:rPr lang="it-IT" sz="1400" b="1" i="1" u="sng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1400" b="1" i="1" u="sng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Forest</a:t>
                      </a:r>
                      <a:endParaRPr lang="it-IT" sz="1400" b="1" i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3.81</a:t>
                      </a:r>
                      <a:endParaRPr lang="it-IT" sz="1400" b="1" i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1.95</a:t>
                      </a:r>
                      <a:endParaRPr lang="it-IT" sz="1400" b="1" i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1.17</a:t>
                      </a:r>
                      <a:endParaRPr lang="it-IT" sz="1400" b="1" i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0.95</a:t>
                      </a:r>
                      <a:endParaRPr lang="it-IT" sz="1400" b="1" i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8" name="Rettangolo arrotondato 17"/>
          <p:cNvSpPr/>
          <p:nvPr/>
        </p:nvSpPr>
        <p:spPr>
          <a:xfrm>
            <a:off x="357158" y="5715016"/>
            <a:ext cx="2071702" cy="928694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Analisi statistica risultati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Random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it-IT" sz="3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Forest</a:t>
            </a:r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per T cella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(3/</a:t>
            </a:r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3</a:t>
            </a:r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500034" y="1928802"/>
            <a:ext cx="2143140" cy="121444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cella in base a I e T ambiente </a:t>
            </a:r>
          </a:p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(C=1)</a:t>
            </a: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Immagine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00364" y="1357299"/>
            <a:ext cx="5786478" cy="2500329"/>
          </a:xfrm>
          <a:prstGeom prst="rect">
            <a:avLst/>
          </a:prstGeom>
        </p:spPr>
      </p:pic>
      <p:pic>
        <p:nvPicPr>
          <p:cNvPr id="20" name="Immagine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596" y="4071942"/>
            <a:ext cx="5857916" cy="2643206"/>
          </a:xfrm>
          <a:prstGeom prst="rect">
            <a:avLst/>
          </a:prstGeom>
        </p:spPr>
      </p:pic>
      <p:sp>
        <p:nvSpPr>
          <p:cNvPr id="21" name="Rettangolo arrotondato 20"/>
          <p:cNvSpPr/>
          <p:nvPr/>
        </p:nvSpPr>
        <p:spPr>
          <a:xfrm>
            <a:off x="6572264" y="4286256"/>
            <a:ext cx="2143140" cy="121444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cella in base a I e T ambiente </a:t>
            </a:r>
          </a:p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(C=310)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generale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Metodologia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magine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421484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643050"/>
            <a:ext cx="3555958" cy="227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7261" y="4071942"/>
            <a:ext cx="341526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21"/>
          <p:cNvSpPr/>
          <p:nvPr/>
        </p:nvSpPr>
        <p:spPr>
          <a:xfrm>
            <a:off x="0" y="627324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dirty="0" err="1" smtClean="0"/>
              <a:t>Renno</a:t>
            </a:r>
            <a:r>
              <a:rPr lang="it-IT" sz="1600" dirty="0" smtClean="0"/>
              <a:t> C, </a:t>
            </a:r>
            <a:r>
              <a:rPr lang="it-IT" sz="1600" dirty="0" err="1" smtClean="0"/>
              <a:t>Petito</a:t>
            </a:r>
            <a:r>
              <a:rPr lang="it-IT" sz="1600" dirty="0" smtClean="0"/>
              <a:t> F, </a:t>
            </a:r>
            <a:r>
              <a:rPr lang="it-IT" sz="1600" dirty="0" err="1" smtClean="0"/>
              <a:t>Accarino</a:t>
            </a:r>
            <a:r>
              <a:rPr lang="it-IT" sz="1600" dirty="0" smtClean="0"/>
              <a:t> </a:t>
            </a:r>
            <a:r>
              <a:rPr lang="it-IT" sz="1600" dirty="0" err="1" smtClean="0"/>
              <a:t>ML</a:t>
            </a:r>
            <a:r>
              <a:rPr lang="it-IT" sz="1600" dirty="0" smtClean="0"/>
              <a:t>. (2017) </a:t>
            </a:r>
            <a:r>
              <a:rPr lang="en-US" sz="1600" dirty="0" smtClean="0"/>
              <a:t>Thermal comparison between the line and point-focus configurations of a concentrating photovoltaic system by means of an ANSYS model. Under review.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generale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(1/3)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142844" y="1714488"/>
            <a:ext cx="1928826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 Configurazione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71406" y="2928934"/>
            <a:ext cx="214314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Point e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line</a:t>
            </a:r>
            <a:r>
              <a:rPr lang="it-IT" sz="2000" b="1" i="1" dirty="0" smtClean="0">
                <a:solidFill>
                  <a:srgbClr val="FF0000"/>
                </a:solidFill>
              </a:rPr>
              <a:t> focus (</a:t>
            </a:r>
            <a:r>
              <a:rPr lang="it-IT" sz="2000" b="1" i="1" dirty="0" err="1" smtClean="0">
                <a:solidFill>
                  <a:srgbClr val="FF0000"/>
                </a:solidFill>
              </a:rPr>
              <a:t>SolidWorks</a:t>
            </a:r>
            <a:r>
              <a:rPr lang="it-IT" sz="2000" b="1" i="1" dirty="0" smtClean="0">
                <a:solidFill>
                  <a:srgbClr val="FF0000"/>
                </a:solidFill>
              </a:rPr>
              <a:t>)</a:t>
            </a:r>
            <a:endParaRPr lang="it-IT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Freccia a destra 19"/>
          <p:cNvSpPr/>
          <p:nvPr/>
        </p:nvSpPr>
        <p:spPr>
          <a:xfrm rot="5400000" flipV="1">
            <a:off x="3259921" y="2536025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/>
          <p:cNvSpPr/>
          <p:nvPr/>
        </p:nvSpPr>
        <p:spPr>
          <a:xfrm flipV="1">
            <a:off x="2143108" y="1928802"/>
            <a:ext cx="285752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arrotondato 21"/>
          <p:cNvSpPr/>
          <p:nvPr/>
        </p:nvSpPr>
        <p:spPr>
          <a:xfrm>
            <a:off x="2500298" y="1357298"/>
            <a:ext cx="1919302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Temperatura cella e concentrazione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2428860" y="2928934"/>
            <a:ext cx="2062178" cy="142876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T sperimentale</a:t>
            </a:r>
          </a:p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T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teo</a:t>
            </a:r>
            <a:r>
              <a:rPr lang="it-IT" sz="2000" b="1" i="1" dirty="0" smtClean="0">
                <a:solidFill>
                  <a:srgbClr val="FF0000"/>
                </a:solidFill>
              </a:rPr>
              <a:t> –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sper</a:t>
            </a:r>
            <a:endParaRPr lang="it-IT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T costante</a:t>
            </a:r>
          </a:p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C variabile</a:t>
            </a:r>
            <a:endParaRPr lang="it-IT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Rettangolo arrotondato 25"/>
          <p:cNvSpPr/>
          <p:nvPr/>
        </p:nvSpPr>
        <p:spPr>
          <a:xfrm>
            <a:off x="4857752" y="1714488"/>
            <a:ext cx="1928826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Modello termico</a:t>
            </a:r>
          </a:p>
        </p:txBody>
      </p:sp>
      <p:sp>
        <p:nvSpPr>
          <p:cNvPr id="27" name="Rettangolo arrotondato 26"/>
          <p:cNvSpPr/>
          <p:nvPr/>
        </p:nvSpPr>
        <p:spPr>
          <a:xfrm>
            <a:off x="4786314" y="2928934"/>
            <a:ext cx="2143140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Definizione CV</a:t>
            </a:r>
          </a:p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Scambio termico</a:t>
            </a:r>
            <a:endParaRPr lang="it-IT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7215206" y="1714488"/>
            <a:ext cx="1714512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Risoluzione numerica</a:t>
            </a:r>
          </a:p>
        </p:txBody>
      </p:sp>
      <p:sp>
        <p:nvSpPr>
          <p:cNvPr id="31" name="Freccia a destra 30"/>
          <p:cNvSpPr/>
          <p:nvPr/>
        </p:nvSpPr>
        <p:spPr>
          <a:xfrm flipV="1">
            <a:off x="4500562" y="1928802"/>
            <a:ext cx="285752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/>
          <p:cNvSpPr/>
          <p:nvPr/>
        </p:nvSpPr>
        <p:spPr>
          <a:xfrm flipV="1">
            <a:off x="6858016" y="1928802"/>
            <a:ext cx="285752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34"/>
          <p:cNvSpPr/>
          <p:nvPr/>
        </p:nvSpPr>
        <p:spPr>
          <a:xfrm rot="5400000" flipV="1">
            <a:off x="964381" y="2536025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a destra 35"/>
          <p:cNvSpPr/>
          <p:nvPr/>
        </p:nvSpPr>
        <p:spPr>
          <a:xfrm rot="5400000" flipV="1">
            <a:off x="5688813" y="2536025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arrotondato 36"/>
          <p:cNvSpPr/>
          <p:nvPr/>
        </p:nvSpPr>
        <p:spPr>
          <a:xfrm>
            <a:off x="7215206" y="2928934"/>
            <a:ext cx="1714512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err="1" smtClean="0">
                <a:solidFill>
                  <a:srgbClr val="FF0000"/>
                </a:solidFill>
              </a:rPr>
              <a:t>Ansys</a:t>
            </a:r>
            <a:endParaRPr lang="it-IT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Freccia a destra 37"/>
          <p:cNvSpPr/>
          <p:nvPr/>
        </p:nvSpPr>
        <p:spPr>
          <a:xfrm rot="5400000" flipV="1">
            <a:off x="7831953" y="2536025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arrotondato 38"/>
          <p:cNvSpPr/>
          <p:nvPr/>
        </p:nvSpPr>
        <p:spPr>
          <a:xfrm>
            <a:off x="214282" y="4572008"/>
            <a:ext cx="5143536" cy="2000264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Circuiti</a:t>
            </a:r>
          </a:p>
          <a:p>
            <a:r>
              <a:rPr lang="it-IT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Point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Line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con lo stesso numero di celle MJ</a:t>
            </a:r>
          </a:p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-Distanza tra le celle variabile</a:t>
            </a:r>
          </a:p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-Tubo in rame</a:t>
            </a:r>
          </a:p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-Isolante nelle zone libere variabile (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Aerogel</a:t>
            </a: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-Resina epossidica conduttiva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929066"/>
            <a:ext cx="2971808" cy="256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723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CasellaDiTesto 21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42876" y="428604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Sistema a concentrazione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Parametri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" name="Rettangolo arrotondato 27"/>
          <p:cNvSpPr/>
          <p:nvPr/>
        </p:nvSpPr>
        <p:spPr>
          <a:xfrm>
            <a:off x="2214546" y="1285860"/>
            <a:ext cx="1928826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Ruolo diretto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Freccia a destra 28"/>
          <p:cNvSpPr/>
          <p:nvPr/>
        </p:nvSpPr>
        <p:spPr>
          <a:xfrm>
            <a:off x="4786314" y="2928934"/>
            <a:ext cx="428628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714884"/>
            <a:ext cx="1428760" cy="730993"/>
          </a:xfrm>
          <a:prstGeom prst="rect">
            <a:avLst/>
          </a:prstGeom>
          <a:noFill/>
        </p:spPr>
      </p:pic>
      <p:pic>
        <p:nvPicPr>
          <p:cNvPr id="34" name="Immagine 3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643182"/>
            <a:ext cx="135732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ttangolo arrotondato 38"/>
          <p:cNvSpPr/>
          <p:nvPr/>
        </p:nvSpPr>
        <p:spPr>
          <a:xfrm>
            <a:off x="71406" y="1714488"/>
            <a:ext cx="1928826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Fattore Concentrazione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4286247" y="1391181"/>
            <a:ext cx="3798973" cy="132343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i="1" dirty="0" smtClean="0"/>
              <a:t>&gt; Radiazione incidente</a:t>
            </a:r>
          </a:p>
          <a:p>
            <a:pPr marL="457200" indent="-457200"/>
            <a:r>
              <a:rPr lang="it-IT" sz="2000" i="1" dirty="0" smtClean="0"/>
              <a:t>Varia i parametri della cella (V, I, R)</a:t>
            </a:r>
          </a:p>
          <a:p>
            <a:pPr marL="457200" indent="-457200"/>
            <a:r>
              <a:rPr lang="it-IT" sz="2000" i="1" dirty="0" smtClean="0"/>
              <a:t>&gt; </a:t>
            </a:r>
            <a:r>
              <a:rPr lang="el-GR" sz="2000" i="1" dirty="0" smtClean="0"/>
              <a:t>η</a:t>
            </a:r>
            <a:r>
              <a:rPr lang="it-IT" sz="2000" i="1" dirty="0" smtClean="0"/>
              <a:t>  con la C</a:t>
            </a:r>
            <a:endParaRPr lang="it-IT" sz="1000" i="1" dirty="0" smtClean="0"/>
          </a:p>
          <a:p>
            <a:pPr marL="457200" indent="-457200"/>
            <a:r>
              <a:rPr lang="it-IT" sz="2000" i="1" dirty="0" smtClean="0"/>
              <a:t>&gt;T delle celle</a:t>
            </a:r>
            <a:endParaRPr lang="it-IT" sz="2000" dirty="0" smtClean="0"/>
          </a:p>
        </p:txBody>
      </p:sp>
      <p:sp>
        <p:nvSpPr>
          <p:cNvPr id="42" name="Rettangolo arrotondato 41"/>
          <p:cNvSpPr/>
          <p:nvPr/>
        </p:nvSpPr>
        <p:spPr>
          <a:xfrm>
            <a:off x="2214546" y="2071678"/>
            <a:ext cx="1928826" cy="714380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Ruolo indiretto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6068" y="2857496"/>
            <a:ext cx="3603650" cy="428628"/>
          </a:xfrm>
          <a:prstGeom prst="rect">
            <a:avLst/>
          </a:prstGeom>
          <a:noFill/>
        </p:spPr>
      </p:pic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0" y="257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2786058"/>
            <a:ext cx="1071570" cy="490380"/>
          </a:xfrm>
          <a:prstGeom prst="rect">
            <a:avLst/>
          </a:prstGeom>
          <a:noFill/>
        </p:spPr>
      </p:pic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0" y="257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ttangolo arrotondato 42"/>
          <p:cNvSpPr/>
          <p:nvPr/>
        </p:nvSpPr>
        <p:spPr>
          <a:xfrm>
            <a:off x="71406" y="3929066"/>
            <a:ext cx="1928826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Angolo di accettazione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2428860" y="3429000"/>
            <a:ext cx="6286544" cy="1631216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/>
            <a:r>
              <a:rPr lang="it-IT" sz="2000" dirty="0" smtClean="0"/>
              <a:t>Angolo tra semiretta Sole - CPV/T e asse dell’ottica;</a:t>
            </a:r>
          </a:p>
          <a:p>
            <a:r>
              <a:rPr lang="it-IT" sz="2000" dirty="0" smtClean="0"/>
              <a:t>Massimo angolo rispetto alla normale per il quale la luce è concentrata sull’area attiva del ricevitore;</a:t>
            </a:r>
          </a:p>
          <a:p>
            <a:pPr marL="285750" indent="-285750"/>
            <a:r>
              <a:rPr lang="it-IT" sz="2000" dirty="0" smtClean="0"/>
              <a:t>Si riduce all’aumentare di C;</a:t>
            </a:r>
          </a:p>
          <a:p>
            <a:pPr marL="285750" indent="-285750"/>
            <a:r>
              <a:rPr lang="it-IT" sz="2000" b="1" i="1" dirty="0" smtClean="0"/>
              <a:t>Efficienza ottica &lt; per </a:t>
            </a:r>
            <a:r>
              <a:rPr lang="el-GR" sz="2000" b="1" i="1" dirty="0" smtClean="0"/>
              <a:t>θ</a:t>
            </a:r>
            <a:r>
              <a:rPr lang="it-IT" sz="2000" b="1" i="1" dirty="0" smtClean="0"/>
              <a:t>&gt; </a:t>
            </a:r>
            <a:r>
              <a:rPr lang="el-GR" sz="2000" b="1" i="1" dirty="0" smtClean="0"/>
              <a:t>θ</a:t>
            </a:r>
            <a:r>
              <a:rPr lang="it-IT" sz="2000" b="1" i="1" dirty="0" smtClean="0"/>
              <a:t> max</a:t>
            </a:r>
            <a:r>
              <a:rPr lang="it-IT" sz="2000" i="1" dirty="0" smtClean="0"/>
              <a:t>.</a:t>
            </a:r>
          </a:p>
        </p:txBody>
      </p:sp>
      <p:sp>
        <p:nvSpPr>
          <p:cNvPr id="45" name="Rettangolo arrotondato 44"/>
          <p:cNvSpPr/>
          <p:nvPr/>
        </p:nvSpPr>
        <p:spPr>
          <a:xfrm>
            <a:off x="71406" y="5715016"/>
            <a:ext cx="1928826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Configurazione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Rettangolo arrotondato 45"/>
          <p:cNvSpPr/>
          <p:nvPr/>
        </p:nvSpPr>
        <p:spPr>
          <a:xfrm>
            <a:off x="2285984" y="5286388"/>
            <a:ext cx="1928826" cy="285752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Point - focus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9" name="Segnaposto contenuto 4" descr="Immagine1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3438" y="5643578"/>
            <a:ext cx="2071702" cy="1162395"/>
          </a:xfrm>
          <a:prstGeom prst="rect">
            <a:avLst/>
          </a:prstGeom>
        </p:spPr>
      </p:pic>
      <p:pic>
        <p:nvPicPr>
          <p:cNvPr id="50" name="Immagine 49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15206" y="5786454"/>
            <a:ext cx="150019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ttangolo arrotondato 50"/>
          <p:cNvSpPr/>
          <p:nvPr/>
        </p:nvSpPr>
        <p:spPr>
          <a:xfrm>
            <a:off x="4643438" y="5286388"/>
            <a:ext cx="1928826" cy="285752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Line-</a:t>
            </a:r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focus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Rettangolo arrotondato 51"/>
          <p:cNvSpPr/>
          <p:nvPr/>
        </p:nvSpPr>
        <p:spPr>
          <a:xfrm>
            <a:off x="7000892" y="5286388"/>
            <a:ext cx="1928826" cy="285752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Dense </a:t>
            </a:r>
            <a:r>
              <a:rPr lang="it-IT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Array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3" name="Immagine 52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5708021"/>
            <a:ext cx="1357322" cy="100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vanti o successivo 36">
            <a:hlinkClick r:id="rId11" action="ppaction://hlinksldjump" highlightClick="1"/>
          </p:cNvPr>
          <p:cNvSpPr/>
          <p:nvPr/>
        </p:nvSpPr>
        <p:spPr>
          <a:xfrm>
            <a:off x="6572264" y="6429396"/>
            <a:ext cx="357190" cy="214314"/>
          </a:xfrm>
          <a:prstGeom prst="actionButtonForwardNext">
            <a:avLst/>
          </a:prstGeom>
          <a:solidFill>
            <a:schemeClr val="accent1">
              <a:alpha val="66000"/>
            </a:schemeClr>
          </a:solidFill>
          <a:ln>
            <a:solidFill>
              <a:schemeClr val="tx1">
                <a:lumMod val="85000"/>
                <a:lumOff val="1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generale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(2/3)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magine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714488"/>
            <a:ext cx="471490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98574" y="2786058"/>
            <a:ext cx="3959706" cy="428628"/>
          </a:xfrm>
          <a:prstGeom prst="rect">
            <a:avLst/>
          </a:prstGeom>
          <a:noFill/>
        </p:spPr>
      </p:pic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400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    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929191" y="2214554"/>
            <a:ext cx="64294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CV1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929190" y="3386080"/>
            <a:ext cx="64294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CV2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21" name="Freccia a destra 20"/>
          <p:cNvSpPr/>
          <p:nvPr/>
        </p:nvSpPr>
        <p:spPr>
          <a:xfrm flipV="1">
            <a:off x="5643570" y="2285992"/>
            <a:ext cx="285752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arrotondato 21"/>
          <p:cNvSpPr/>
          <p:nvPr/>
        </p:nvSpPr>
        <p:spPr>
          <a:xfrm>
            <a:off x="6000760" y="2071678"/>
            <a:ext cx="1714512" cy="571504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Cella - Tubo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ccia a destra 22"/>
          <p:cNvSpPr/>
          <p:nvPr/>
        </p:nvSpPr>
        <p:spPr>
          <a:xfrm flipV="1">
            <a:off x="5643570" y="3500438"/>
            <a:ext cx="285752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arrotondato 23"/>
          <p:cNvSpPr/>
          <p:nvPr/>
        </p:nvSpPr>
        <p:spPr>
          <a:xfrm>
            <a:off x="6000760" y="3214686"/>
            <a:ext cx="1714512" cy="571504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Tubo - Fluido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24936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3729" y="3857628"/>
            <a:ext cx="3974551" cy="428628"/>
          </a:xfrm>
          <a:prstGeom prst="rect">
            <a:avLst/>
          </a:prstGeom>
          <a:noFill/>
        </p:spPr>
      </p:pic>
      <p:sp>
        <p:nvSpPr>
          <p:cNvPr id="31" name="CasellaDiTesto 30"/>
          <p:cNvSpPr txBox="1"/>
          <p:nvPr/>
        </p:nvSpPr>
        <p:spPr>
          <a:xfrm>
            <a:off x="5786446" y="1571612"/>
            <a:ext cx="2214578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Zona non isolata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857752" y="4857760"/>
            <a:ext cx="64294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CV3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4857752" y="5857892"/>
            <a:ext cx="64294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CV4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34" name="Freccia a destra 33"/>
          <p:cNvSpPr/>
          <p:nvPr/>
        </p:nvSpPr>
        <p:spPr>
          <a:xfrm flipV="1">
            <a:off x="5643570" y="4929198"/>
            <a:ext cx="285752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arrotondato 34"/>
          <p:cNvSpPr/>
          <p:nvPr/>
        </p:nvSpPr>
        <p:spPr>
          <a:xfrm>
            <a:off x="6000760" y="4714884"/>
            <a:ext cx="1928826" cy="571504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Esterno - Tubo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Freccia a destra 35"/>
          <p:cNvSpPr/>
          <p:nvPr/>
        </p:nvSpPr>
        <p:spPr>
          <a:xfrm flipV="1">
            <a:off x="5643570" y="6000768"/>
            <a:ext cx="285752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arrotondato 36"/>
          <p:cNvSpPr/>
          <p:nvPr/>
        </p:nvSpPr>
        <p:spPr>
          <a:xfrm>
            <a:off x="6143636" y="5786454"/>
            <a:ext cx="1714512" cy="571504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Tubo - Fluido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6072198" y="4214818"/>
            <a:ext cx="1643074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Zona isolata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pic>
        <p:nvPicPr>
          <p:cNvPr id="124939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48056" y="5429264"/>
            <a:ext cx="1981200" cy="400050"/>
          </a:xfrm>
          <a:prstGeom prst="rect">
            <a:avLst/>
          </a:prstGeom>
          <a:noFill/>
        </p:spPr>
      </p:pic>
      <p:pic>
        <p:nvPicPr>
          <p:cNvPr id="124938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7894" y="5429264"/>
            <a:ext cx="3314700" cy="400050"/>
          </a:xfrm>
          <a:prstGeom prst="rect">
            <a:avLst/>
          </a:prstGeom>
          <a:noFill/>
        </p:spPr>
      </p:pic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 flipV="1">
            <a:off x="5500694" y="5284129"/>
            <a:ext cx="21431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= </a:t>
            </a:r>
            <a:endParaRPr kumimoji="0" lang="it-IT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                             	                               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24943" name="Picture 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6804" y="6438924"/>
            <a:ext cx="4038600" cy="419100"/>
          </a:xfrm>
          <a:prstGeom prst="rect">
            <a:avLst/>
          </a:prstGeom>
          <a:noFill/>
        </p:spPr>
      </p:pic>
      <p:sp>
        <p:nvSpPr>
          <p:cNvPr id="46" name="CasellaDiTesto 45"/>
          <p:cNvSpPr txBox="1"/>
          <p:nvPr/>
        </p:nvSpPr>
        <p:spPr>
          <a:xfrm>
            <a:off x="142844" y="5357826"/>
            <a:ext cx="64294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CV5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47" name="Freccia a destra 46"/>
          <p:cNvSpPr/>
          <p:nvPr/>
        </p:nvSpPr>
        <p:spPr>
          <a:xfrm flipV="1">
            <a:off x="1071538" y="5429264"/>
            <a:ext cx="285752" cy="2143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arrotondato 47"/>
          <p:cNvSpPr/>
          <p:nvPr/>
        </p:nvSpPr>
        <p:spPr>
          <a:xfrm>
            <a:off x="1571604" y="5286388"/>
            <a:ext cx="1714512" cy="571504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Fluido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494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24945" name="Picture 17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6143644"/>
            <a:ext cx="2765671" cy="428628"/>
          </a:xfrm>
          <a:prstGeom prst="rect">
            <a:avLst/>
          </a:prstGeom>
          <a:noFill/>
        </p:spPr>
      </p:pic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0" y="400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	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generale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(3/</a:t>
            </a:r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3</a:t>
            </a:r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571612"/>
            <a:ext cx="1847851" cy="17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714488"/>
            <a:ext cx="305300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ttangolo arrotondato 32"/>
          <p:cNvSpPr/>
          <p:nvPr/>
        </p:nvSpPr>
        <p:spPr>
          <a:xfrm>
            <a:off x="214282" y="1500174"/>
            <a:ext cx="2714644" cy="278608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/>
            <a:r>
              <a:rPr lang="it-IT" sz="2000" b="1" i="1" dirty="0" smtClean="0">
                <a:solidFill>
                  <a:srgbClr val="FF0000"/>
                </a:solidFill>
              </a:rPr>
              <a:t>3 DOMINI</a:t>
            </a: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Cella: Solido</a:t>
            </a: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Tubo: Solido</a:t>
            </a: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Fluido: Liquido</a:t>
            </a:r>
          </a:p>
          <a:p>
            <a:pPr marL="285750" indent="-285750"/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Superfici di scambio: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Cella - esterno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Cella - tubo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Tubo – fluido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Isolante - tubo</a:t>
            </a:r>
          </a:p>
        </p:txBody>
      </p:sp>
      <p:graphicFrame>
        <p:nvGraphicFramePr>
          <p:cNvPr id="34" name="Tabella 33"/>
          <p:cNvGraphicFramePr>
            <a:graphicFrameLocks noGrp="1"/>
          </p:cNvGraphicFramePr>
          <p:nvPr/>
        </p:nvGraphicFramePr>
        <p:xfrm>
          <a:off x="71438" y="4429133"/>
          <a:ext cx="4214810" cy="2143139"/>
        </p:xfrm>
        <a:graphic>
          <a:graphicData uri="http://schemas.openxmlformats.org/drawingml/2006/table">
            <a:tbl>
              <a:tblPr/>
              <a:tblGrid>
                <a:gridCol w="690444"/>
                <a:gridCol w="1128380"/>
                <a:gridCol w="1118886"/>
                <a:gridCol w="1277100"/>
              </a:tblGrid>
              <a:tr h="741338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Spessore   [m]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Conducibilità    [W/mk]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Resistenza termica               [m</a:t>
                      </a:r>
                      <a:r>
                        <a:rPr lang="it-IT" sz="1100" b="1" i="1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it-IT" sz="1100" b="1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K/W]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948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Cella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1.00 E-03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148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6.76 E-06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948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Rame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3.00 E-03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401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7.48 E-06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948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Resina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1.00 E-4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1.38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7.25 E-05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13352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Isolante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 5.00 E-3 a 15.0 E-3</a:t>
                      </a:r>
                      <a:endParaRPr lang="it-IT" sz="110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0.014</a:t>
                      </a:r>
                      <a:endParaRPr lang="it-IT" sz="11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variabile</a:t>
                      </a:r>
                      <a:endParaRPr lang="it-IT" sz="11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0" name="Rettangolo 39"/>
          <p:cNvSpPr/>
          <p:nvPr/>
        </p:nvSpPr>
        <p:spPr>
          <a:xfrm>
            <a:off x="4572000" y="3357562"/>
            <a:ext cx="4572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i="1" dirty="0" smtClean="0">
                <a:solidFill>
                  <a:srgbClr val="FF0000"/>
                </a:solidFill>
              </a:rPr>
              <a:t>IPOTESI</a:t>
            </a:r>
          </a:p>
          <a:p>
            <a:pPr lvl="0"/>
            <a:r>
              <a:rPr lang="it-IT" i="1" dirty="0" smtClean="0"/>
              <a:t>-C variabile</a:t>
            </a:r>
          </a:p>
          <a:p>
            <a:pPr lvl="0"/>
            <a:r>
              <a:rPr lang="it-IT" i="1" dirty="0" smtClean="0"/>
              <a:t>-T variabile</a:t>
            </a:r>
          </a:p>
          <a:p>
            <a:pPr lvl="0"/>
            <a:r>
              <a:rPr lang="it-IT" i="1" dirty="0" smtClean="0"/>
              <a:t>-Velocità variabile del fluido in ingresso</a:t>
            </a:r>
          </a:p>
          <a:p>
            <a:pPr lvl="0"/>
            <a:r>
              <a:rPr lang="it-IT" i="1" dirty="0" smtClean="0"/>
              <a:t>-Pressione atmosferica in corrispondenza della sezione di uscita;</a:t>
            </a:r>
          </a:p>
          <a:p>
            <a:pPr lvl="0"/>
            <a:r>
              <a:rPr lang="it-IT" i="1" dirty="0" smtClean="0"/>
              <a:t>-Temperatura di 12°C nella sezione di ingresso del fluido;</a:t>
            </a:r>
          </a:p>
          <a:p>
            <a:pPr lvl="0"/>
            <a:r>
              <a:rPr lang="it-IT" i="1" dirty="0" smtClean="0"/>
              <a:t>-Condizioni di assenza di slittamento e penetrazione sulle pareti del tubo</a:t>
            </a:r>
          </a:p>
          <a:p>
            <a:pPr lvl="0"/>
            <a:r>
              <a:rPr lang="it-IT" i="1" dirty="0" smtClean="0"/>
              <a:t>-Temperatura esterna di 25° C;</a:t>
            </a:r>
          </a:p>
          <a:p>
            <a:pPr lvl="0"/>
            <a:r>
              <a:rPr lang="it-IT" i="1" dirty="0" smtClean="0"/>
              <a:t>-Radiazione solare tra 500 W/m</a:t>
            </a:r>
            <a:r>
              <a:rPr lang="it-IT" i="1" baseline="30000" dirty="0" smtClean="0"/>
              <a:t>2</a:t>
            </a:r>
            <a:r>
              <a:rPr lang="it-IT" i="1" dirty="0" smtClean="0"/>
              <a:t> e 900 W/m</a:t>
            </a:r>
            <a:r>
              <a:rPr lang="it-IT" i="1" baseline="30000" dirty="0" smtClean="0"/>
              <a:t>2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generale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(1/4)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428728" y="1214422"/>
            <a:ext cx="171451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Point - Focus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072066" y="1214422"/>
            <a:ext cx="171451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err="1" smtClean="0">
                <a:solidFill>
                  <a:srgbClr val="FF0000"/>
                </a:solidFill>
              </a:rPr>
              <a:t>Line</a:t>
            </a:r>
            <a:r>
              <a:rPr lang="it-IT" sz="2000" b="1" i="1" dirty="0" smtClean="0">
                <a:solidFill>
                  <a:srgbClr val="FF0000"/>
                </a:solidFill>
              </a:rPr>
              <a:t> - Focus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pic>
        <p:nvPicPr>
          <p:cNvPr id="20" name="Immagine 1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43050"/>
            <a:ext cx="457203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1643050"/>
            <a:ext cx="457582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Tabella 21"/>
          <p:cNvGraphicFramePr>
            <a:graphicFrameLocks noGrp="1"/>
          </p:cNvGraphicFramePr>
          <p:nvPr/>
        </p:nvGraphicFramePr>
        <p:xfrm>
          <a:off x="-2" y="4561969"/>
          <a:ext cx="8929716" cy="2347807"/>
        </p:xfrm>
        <a:graphic>
          <a:graphicData uri="http://schemas.openxmlformats.org/drawingml/2006/table">
            <a:tbl>
              <a:tblPr/>
              <a:tblGrid>
                <a:gridCol w="1589072"/>
                <a:gridCol w="1589072"/>
                <a:gridCol w="859508"/>
                <a:gridCol w="815344"/>
                <a:gridCol w="815344"/>
                <a:gridCol w="815344"/>
                <a:gridCol w="815344"/>
                <a:gridCol w="815344"/>
                <a:gridCol w="815344"/>
              </a:tblGrid>
              <a:tr h="4961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it-IT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b="1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Temperatura della cella (K)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800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363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353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343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338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333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328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323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59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b="1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Point-focus 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Temperatura massima di uscita del fluido (K)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344.8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337.5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330.3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326.7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323.1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319.4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315.8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59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Differenza di temperatura a regime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18.2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15.5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12.7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11.3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9.90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8.60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7.20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59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b="1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Line-focus 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Temperatura massima di uscita del fluido (K)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358.5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349.2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339.9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335.2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330.5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325.9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321.2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59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i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Differenza di temperatura a regime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4.50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3.80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3.10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2.80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2.50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2.10</a:t>
                      </a:r>
                      <a:endParaRPr lang="it-IT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1.80</a:t>
                      </a:r>
                      <a:endParaRPr lang="it-IT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5121" marR="351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generale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(2/4)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428728" y="1214422"/>
            <a:ext cx="171451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Point - Focus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072066" y="1214422"/>
            <a:ext cx="171451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err="1" smtClean="0">
                <a:solidFill>
                  <a:srgbClr val="FF0000"/>
                </a:solidFill>
              </a:rPr>
              <a:t>Line</a:t>
            </a:r>
            <a:r>
              <a:rPr lang="it-IT" sz="2000" b="1" i="1" dirty="0" smtClean="0">
                <a:solidFill>
                  <a:srgbClr val="FF0000"/>
                </a:solidFill>
              </a:rPr>
              <a:t> - Focus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pic>
        <p:nvPicPr>
          <p:cNvPr id="17" name="Immagine 1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1714488"/>
            <a:ext cx="407196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714489"/>
            <a:ext cx="400052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magine 2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9841" y="4225376"/>
            <a:ext cx="5579745" cy="263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ttangolo arrotondato 23"/>
          <p:cNvSpPr/>
          <p:nvPr/>
        </p:nvSpPr>
        <p:spPr>
          <a:xfrm>
            <a:off x="285720" y="5000636"/>
            <a:ext cx="1928826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regime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generale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(3/4)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428728" y="1214422"/>
            <a:ext cx="171451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Point - Focus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072066" y="1214422"/>
            <a:ext cx="171451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err="1" smtClean="0">
                <a:solidFill>
                  <a:srgbClr val="FF0000"/>
                </a:solidFill>
              </a:rPr>
              <a:t>Line</a:t>
            </a:r>
            <a:r>
              <a:rPr lang="it-IT" sz="2000" b="1" i="1" dirty="0" smtClean="0">
                <a:solidFill>
                  <a:srgbClr val="FF0000"/>
                </a:solidFill>
              </a:rPr>
              <a:t> - Focus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3428992" y="4500570"/>
            <a:ext cx="1928826" cy="64294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lungo il diametro</a:t>
            </a:r>
          </a:p>
        </p:txBody>
      </p:sp>
      <p:pic>
        <p:nvPicPr>
          <p:cNvPr id="20" name="Immagine 1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857364"/>
            <a:ext cx="47148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1" y="1857364"/>
            <a:ext cx="457203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21" descr="C:\Users\Admin\Desktop\linear t90 c_piano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6903" y="4500570"/>
            <a:ext cx="3504253" cy="2075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24" descr="C:\Users\Admin\Desktop\serpentia t 90 C_piano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8" y="4567997"/>
            <a:ext cx="3286116" cy="19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termico generale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Risultati (4/</a:t>
            </a:r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4</a:t>
            </a:r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)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428728" y="1214422"/>
            <a:ext cx="171451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smtClean="0">
                <a:solidFill>
                  <a:srgbClr val="FF0000"/>
                </a:solidFill>
              </a:rPr>
              <a:t>Point - Focus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072066" y="1214422"/>
            <a:ext cx="1714512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it-IT" sz="2000" b="1" i="1" dirty="0" err="1" smtClean="0">
                <a:solidFill>
                  <a:srgbClr val="FF0000"/>
                </a:solidFill>
              </a:rPr>
              <a:t>Line</a:t>
            </a:r>
            <a:r>
              <a:rPr lang="it-IT" sz="2000" b="1" i="1" dirty="0" smtClean="0">
                <a:solidFill>
                  <a:srgbClr val="FF0000"/>
                </a:solidFill>
              </a:rPr>
              <a:t> - Focus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3428992" y="1142984"/>
            <a:ext cx="1500198" cy="500066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Set </a:t>
            </a:r>
            <a:r>
              <a:rPr lang="it-IT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point</a:t>
            </a:r>
            <a:endParaRPr lang="it-IT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Immagine 2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14488"/>
            <a:ext cx="450056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magine 2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714488"/>
            <a:ext cx="4218633" cy="227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magine 2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29132"/>
            <a:ext cx="4643438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2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429132"/>
            <a:ext cx="435768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ttangolo arrotondato 28"/>
          <p:cNvSpPr/>
          <p:nvPr/>
        </p:nvSpPr>
        <p:spPr>
          <a:xfrm>
            <a:off x="1428728" y="4071942"/>
            <a:ext cx="2143140" cy="35719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sperimentale</a:t>
            </a:r>
          </a:p>
        </p:txBody>
      </p:sp>
      <p:sp>
        <p:nvSpPr>
          <p:cNvPr id="30" name="Rettangolo arrotondato 29"/>
          <p:cNvSpPr/>
          <p:nvPr/>
        </p:nvSpPr>
        <p:spPr>
          <a:xfrm>
            <a:off x="5572132" y="4071942"/>
            <a:ext cx="2143140" cy="35719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variabile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Progettazione nuovo impianto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Riconfigurazione </a:t>
            </a:r>
            <a:r>
              <a:rPr lang="it-IT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line</a:t>
            </a:r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 - focus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71438" y="1500174"/>
            <a:ext cx="3571868" cy="142876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Vantaggi </a:t>
            </a:r>
            <a:r>
              <a:rPr lang="it-IT" sz="2000" b="1" dirty="0" err="1" smtClean="0">
                <a:solidFill>
                  <a:srgbClr val="FF0000"/>
                </a:solidFill>
              </a:rPr>
              <a:t>point</a:t>
            </a:r>
            <a:r>
              <a:rPr lang="it-IT" sz="2000" b="1" dirty="0" smtClean="0">
                <a:solidFill>
                  <a:srgbClr val="FF0000"/>
                </a:solidFill>
              </a:rPr>
              <a:t>/Svantaggi </a:t>
            </a:r>
            <a:r>
              <a:rPr lang="it-IT" sz="2000" b="1" dirty="0" err="1" smtClean="0">
                <a:solidFill>
                  <a:srgbClr val="FF0000"/>
                </a:solidFill>
              </a:rPr>
              <a:t>line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Convertibilità ottiche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Modularità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Maggiori C raggiunti</a:t>
            </a:r>
          </a:p>
        </p:txBody>
      </p:sp>
      <p:sp>
        <p:nvSpPr>
          <p:cNvPr id="22" name="Rettangolo arrotondato 21"/>
          <p:cNvSpPr/>
          <p:nvPr/>
        </p:nvSpPr>
        <p:spPr>
          <a:xfrm>
            <a:off x="71438" y="3000372"/>
            <a:ext cx="3571868" cy="1500198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Vantaggi </a:t>
            </a:r>
            <a:r>
              <a:rPr lang="it-IT" sz="2000" b="1" dirty="0" err="1" smtClean="0">
                <a:solidFill>
                  <a:srgbClr val="FF0000"/>
                </a:solidFill>
              </a:rPr>
              <a:t>line</a:t>
            </a:r>
            <a:r>
              <a:rPr lang="it-IT" sz="2000" b="1" dirty="0" smtClean="0">
                <a:solidFill>
                  <a:srgbClr val="FF0000"/>
                </a:solidFill>
              </a:rPr>
              <a:t>/Svantaggi </a:t>
            </a:r>
            <a:r>
              <a:rPr lang="it-IT" sz="2000" b="1" dirty="0" err="1" smtClean="0">
                <a:solidFill>
                  <a:srgbClr val="FF0000"/>
                </a:solidFill>
              </a:rPr>
              <a:t>point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&gt;Livelli termici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&lt;Precisione puntamento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Celle più vicine</a:t>
            </a: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714884"/>
            <a:ext cx="2786082" cy="189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Immagine 24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5143512"/>
            <a:ext cx="2786082" cy="15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asellaDiTesto 30"/>
          <p:cNvSpPr txBox="1"/>
          <p:nvPr/>
        </p:nvSpPr>
        <p:spPr>
          <a:xfrm>
            <a:off x="214282" y="5143512"/>
            <a:ext cx="2143140" cy="1015663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Problema Progettazione Ottica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1500174"/>
            <a:ext cx="3786214" cy="347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Freccia circolare a destra 31"/>
          <p:cNvSpPr/>
          <p:nvPr/>
        </p:nvSpPr>
        <p:spPr>
          <a:xfrm>
            <a:off x="5214942" y="3857628"/>
            <a:ext cx="428628" cy="50006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3857620" y="1428736"/>
            <a:ext cx="2000264" cy="707886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Progettazione Movimenti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sp>
        <p:nvSpPr>
          <p:cNvPr id="35" name="Freccia circolare in su 34"/>
          <p:cNvSpPr/>
          <p:nvPr/>
        </p:nvSpPr>
        <p:spPr>
          <a:xfrm rot="10800000">
            <a:off x="6643702" y="1428735"/>
            <a:ext cx="642942" cy="42862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39" name="Connettore 2 38"/>
          <p:cNvCxnSpPr/>
          <p:nvPr/>
        </p:nvCxnSpPr>
        <p:spPr>
          <a:xfrm>
            <a:off x="7929586" y="2571744"/>
            <a:ext cx="642942" cy="142876"/>
          </a:xfrm>
          <a:prstGeom prst="straightConnector1">
            <a:avLst/>
          </a:prstGeom>
          <a:ln w="508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Progettazione nuovo impianto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Progettazione ottica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Immagine 22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1406" y="1571612"/>
            <a:ext cx="4105286" cy="2762256"/>
          </a:xfrm>
          <a:prstGeom prst="rect">
            <a:avLst/>
          </a:prstGeom>
          <a:noFill/>
        </p:spPr>
      </p:pic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37217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1714488"/>
            <a:ext cx="1111258" cy="571504"/>
          </a:xfrm>
          <a:prstGeom prst="rect">
            <a:avLst/>
          </a:prstGeom>
          <a:noFill/>
        </p:spPr>
      </p:pic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0" y="971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2643182"/>
            <a:ext cx="3103858" cy="571504"/>
          </a:xfrm>
          <a:prstGeom prst="rect">
            <a:avLst/>
          </a:prstGeom>
          <a:noFill/>
        </p:spPr>
      </p:pic>
      <p:sp>
        <p:nvSpPr>
          <p:cNvPr id="28" name="CasellaDiTesto 27"/>
          <p:cNvSpPr txBox="1"/>
          <p:nvPr/>
        </p:nvSpPr>
        <p:spPr>
          <a:xfrm>
            <a:off x="4429124" y="1428736"/>
            <a:ext cx="2357454" cy="1015663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Troncatura </a:t>
            </a:r>
            <a:r>
              <a:rPr lang="el-GR" sz="2000" b="1" i="1" dirty="0" smtClean="0">
                <a:solidFill>
                  <a:srgbClr val="FF0000"/>
                </a:solidFill>
              </a:rPr>
              <a:t>φ</a:t>
            </a:r>
            <a:endParaRPr lang="it-IT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Focale f</a:t>
            </a:r>
          </a:p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Ampiezza specchio a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9" name="Tabella 28"/>
          <p:cNvGraphicFramePr>
            <a:graphicFrameLocks noGrp="1"/>
          </p:cNvGraphicFramePr>
          <p:nvPr/>
        </p:nvGraphicFramePr>
        <p:xfrm>
          <a:off x="4143341" y="3429000"/>
          <a:ext cx="4929253" cy="653354"/>
        </p:xfrm>
        <a:graphic>
          <a:graphicData uri="http://schemas.openxmlformats.org/drawingml/2006/table">
            <a:tbl>
              <a:tblPr/>
              <a:tblGrid>
                <a:gridCol w="985487"/>
                <a:gridCol w="985487"/>
                <a:gridCol w="986093"/>
                <a:gridCol w="986093"/>
                <a:gridCol w="986093"/>
              </a:tblGrid>
              <a:tr h="285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Times New Roman"/>
                          <a:ea typeface="PMingLiU"/>
                          <a:cs typeface="Times New Roman"/>
                        </a:rPr>
                        <a:t>C</a:t>
                      </a:r>
                      <a:endParaRPr lang="it-IT" sz="1100" b="1" dirty="0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Times New Roman"/>
                          <a:ea typeface="PMingLiU"/>
                          <a:cs typeface="Times New Roman"/>
                        </a:rPr>
                        <a:t>Φ</a:t>
                      </a:r>
                      <a:endParaRPr lang="it-IT" sz="1100" b="1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Lato</a:t>
                      </a:r>
                      <a:r>
                        <a:rPr lang="it-IT" sz="1200" b="1" baseline="0" dirty="0" smtClean="0">
                          <a:latin typeface="Times New Roman"/>
                          <a:ea typeface="PMingLiU"/>
                          <a:cs typeface="Times New Roman"/>
                        </a:rPr>
                        <a:t> cella</a:t>
                      </a:r>
                      <a:endParaRPr lang="it-IT" sz="1100" b="1" dirty="0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Numero celle</a:t>
                      </a:r>
                      <a:endParaRPr lang="it-IT" sz="1100" b="1" dirty="0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Focale</a:t>
                      </a:r>
                      <a:endParaRPr lang="it-IT" sz="1100" b="1" dirty="0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9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107</a:t>
                      </a:r>
                      <a:endParaRPr lang="it-IT" sz="1100" b="1" dirty="0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Times New Roman"/>
                          <a:ea typeface="PMingLiU"/>
                          <a:cs typeface="Times New Roman"/>
                        </a:rPr>
                        <a:t>90°</a:t>
                      </a:r>
                      <a:endParaRPr lang="it-IT" sz="1100" b="1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Times New Roman"/>
                          <a:ea typeface="PMingLiU"/>
                          <a:cs typeface="Times New Roman"/>
                        </a:rPr>
                        <a:t>1 cm</a:t>
                      </a:r>
                      <a:endParaRPr lang="it-IT" sz="1100" b="1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60</a:t>
                      </a:r>
                      <a:endParaRPr lang="it-IT" sz="1100" b="1" dirty="0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Times New Roman"/>
                          <a:ea typeface="PMingLiU"/>
                          <a:cs typeface="Times New Roman"/>
                        </a:rPr>
                        <a:t>27 cm</a:t>
                      </a:r>
                      <a:endParaRPr lang="it-IT" sz="1100" b="1" dirty="0">
                        <a:latin typeface="Calibri"/>
                        <a:ea typeface="PMingLiU"/>
                        <a:cs typeface="Times New Roman"/>
                      </a:endParaRPr>
                    </a:p>
                  </a:txBody>
                  <a:tcPr marL="67373" marR="673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7222" name="Picture 6" descr="specchio dwg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1" y="4357694"/>
            <a:ext cx="400052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3" name="Picture 7" descr="specchio dwg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82" y="4286256"/>
            <a:ext cx="2357422" cy="233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asellaDiTesto 33"/>
          <p:cNvSpPr txBox="1"/>
          <p:nvPr/>
        </p:nvSpPr>
        <p:spPr>
          <a:xfrm>
            <a:off x="4357686" y="4857760"/>
            <a:ext cx="1928826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Misure in mm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Progettazione nuovo impianto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Movimenti e componenti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0" y="971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" name="CasellaDiTesto 27"/>
          <p:cNvSpPr txBox="1"/>
          <p:nvPr/>
        </p:nvSpPr>
        <p:spPr>
          <a:xfrm>
            <a:off x="214282" y="1714488"/>
            <a:ext cx="2357454" cy="400110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Supporti base e aste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pic>
        <p:nvPicPr>
          <p:cNvPr id="145410" name="Picture 2" descr="inv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06230"/>
            <a:ext cx="2571768" cy="150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 descr="inv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171372"/>
            <a:ext cx="1500166" cy="15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24" descr="inv3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4" y="1500174"/>
            <a:ext cx="2500330" cy="164307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asellaDiTesto 25"/>
          <p:cNvSpPr txBox="1"/>
          <p:nvPr/>
        </p:nvSpPr>
        <p:spPr>
          <a:xfrm>
            <a:off x="4357686" y="1500174"/>
            <a:ext cx="2071702" cy="1631216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2 motoriduttori ed un albero di rotazione per movimentazione nord-sud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pic>
        <p:nvPicPr>
          <p:cNvPr id="145412" name="Picture 4" descr="alberocavain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3214686"/>
            <a:ext cx="2214578" cy="129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magine 29" descr="inv5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3929066"/>
            <a:ext cx="2928958" cy="24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asellaDiTesto 30"/>
          <p:cNvSpPr txBox="1"/>
          <p:nvPr/>
        </p:nvSpPr>
        <p:spPr>
          <a:xfrm>
            <a:off x="71406" y="4243336"/>
            <a:ext cx="1357322" cy="1323439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Elemento per variazione focale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  <p:pic>
        <p:nvPicPr>
          <p:cNvPr id="145413" name="Picture 5" descr="inv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44" y="4585249"/>
            <a:ext cx="2714612" cy="212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CasellaDiTesto 31"/>
          <p:cNvSpPr txBox="1"/>
          <p:nvPr/>
        </p:nvSpPr>
        <p:spPr>
          <a:xfrm>
            <a:off x="4500562" y="5150006"/>
            <a:ext cx="1714512" cy="707886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FF0000"/>
                </a:solidFill>
              </a:rPr>
              <a:t>Supporto Concentratore</a:t>
            </a:r>
            <a:endParaRPr lang="it-IT" sz="1000" b="1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41635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Progettazione nuovo impianto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Progetto definitivo e lancio in produzione</a:t>
            </a: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0" y="24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0" y="971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46434" name="Picture 2" descr="assiemein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214" y="1417348"/>
            <a:ext cx="5214942" cy="536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ttangolo arrotondato 26"/>
          <p:cNvSpPr/>
          <p:nvPr/>
        </p:nvSpPr>
        <p:spPr>
          <a:xfrm>
            <a:off x="785786" y="2000240"/>
            <a:ext cx="1919302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Assieme Definitivo</a:t>
            </a:r>
          </a:p>
        </p:txBody>
      </p:sp>
      <p:sp>
        <p:nvSpPr>
          <p:cNvPr id="29" name="Rettangolo arrotondato 28"/>
          <p:cNvSpPr/>
          <p:nvPr/>
        </p:nvSpPr>
        <p:spPr>
          <a:xfrm>
            <a:off x="857224" y="3786190"/>
            <a:ext cx="1919302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Lancio in produzione</a:t>
            </a:r>
          </a:p>
        </p:txBody>
      </p:sp>
      <p:sp>
        <p:nvSpPr>
          <p:cNvPr id="33" name="Freccia a destra 32"/>
          <p:cNvSpPr/>
          <p:nvPr/>
        </p:nvSpPr>
        <p:spPr>
          <a:xfrm rot="5400000" flipV="1">
            <a:off x="1607323" y="5036355"/>
            <a:ext cx="419104" cy="20479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arrotondato 33"/>
          <p:cNvSpPr/>
          <p:nvPr/>
        </p:nvSpPr>
        <p:spPr>
          <a:xfrm>
            <a:off x="857224" y="5429264"/>
            <a:ext cx="1919302" cy="1000132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t-IT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Novembre 2016</a:t>
            </a:r>
          </a:p>
        </p:txBody>
      </p:sp>
      <p:sp>
        <p:nvSpPr>
          <p:cNvPr id="35" name="Freccia a destra 34"/>
          <p:cNvSpPr/>
          <p:nvPr/>
        </p:nvSpPr>
        <p:spPr>
          <a:xfrm rot="1489887" flipV="1">
            <a:off x="2790244" y="3002483"/>
            <a:ext cx="946959" cy="238714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32" y="1643050"/>
            <a:ext cx="46482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85728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2876" y="500042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Modellazione teorica iniziale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Configurazione ed ipotesi</a:t>
            </a:r>
          </a:p>
        </p:txBody>
      </p:sp>
      <p:sp>
        <p:nvSpPr>
          <p:cNvPr id="14" name="Parentesi graffa aperta 13"/>
          <p:cNvSpPr/>
          <p:nvPr/>
        </p:nvSpPr>
        <p:spPr>
          <a:xfrm>
            <a:off x="1714480" y="1428736"/>
            <a:ext cx="500066" cy="1785926"/>
          </a:xfrm>
          <a:prstGeom prst="leftBrac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71406" y="1571612"/>
            <a:ext cx="1571604" cy="71438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Sistema CPV/T</a:t>
            </a:r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071670" y="1500174"/>
            <a:ext cx="35004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Configurazione </a:t>
            </a:r>
            <a:r>
              <a:rPr lang="it-IT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point-focus</a:t>
            </a:r>
            <a:endParaRPr lang="it-IT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Ottiche riflessive e rifrattive</a:t>
            </a:r>
          </a:p>
          <a:p>
            <a:pPr marL="342900" indent="-342900"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Celle MJ</a:t>
            </a:r>
          </a:p>
          <a:p>
            <a:pPr marL="342900" indent="-342900"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Recupero del calore</a:t>
            </a:r>
          </a:p>
          <a:p>
            <a:pPr marL="342900" indent="-342900"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Inseguitore</a:t>
            </a:r>
          </a:p>
          <a:p>
            <a:pPr marL="342900" indent="-342900"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Carichi utenza</a:t>
            </a:r>
          </a:p>
        </p:txBody>
      </p:sp>
      <p:sp>
        <p:nvSpPr>
          <p:cNvPr id="12" name="Parentesi graffa aperta 11"/>
          <p:cNvSpPr/>
          <p:nvPr/>
        </p:nvSpPr>
        <p:spPr>
          <a:xfrm>
            <a:off x="1714480" y="3286148"/>
            <a:ext cx="571504" cy="1571612"/>
          </a:xfrm>
          <a:prstGeom prst="leftBrac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71406" y="3429024"/>
            <a:ext cx="1571604" cy="71438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Ipotesi</a:t>
            </a:r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071670" y="3357562"/>
            <a:ext cx="3500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Regime stazionario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Radiazione costante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Temperatura della piastra uniforme</a:t>
            </a:r>
          </a:p>
          <a:p>
            <a:pPr marL="342900" indent="-342900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Intervallo orario</a:t>
            </a:r>
          </a:p>
        </p:txBody>
      </p:sp>
      <p:pic>
        <p:nvPicPr>
          <p:cNvPr id="24" name="Immagine 2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86346"/>
            <a:ext cx="207170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arrotondato 16"/>
          <p:cNvSpPr/>
          <p:nvPr/>
        </p:nvSpPr>
        <p:spPr>
          <a:xfrm>
            <a:off x="71438" y="4857760"/>
            <a:ext cx="1571604" cy="71438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Simulazione</a:t>
            </a:r>
            <a:endParaRPr 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571636" y="5103698"/>
            <a:ext cx="4214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4388" lvl="1" indent="-357188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Funzionamento</a:t>
            </a:r>
          </a:p>
          <a:p>
            <a:pPr marL="814388" lvl="1" indent="-357188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</a:p>
          <a:p>
            <a:pPr marL="814388" lvl="1" indent="-357188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Radiazione (posizione)</a:t>
            </a:r>
          </a:p>
          <a:p>
            <a:pPr marL="814388" lvl="1" indent="-357188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Numero celle e moduli</a:t>
            </a:r>
          </a:p>
          <a:p>
            <a:pPr marL="814388" lvl="1" indent="-357188">
              <a:buFont typeface="+mj-lt"/>
              <a:buAutoNum type="arabicPeriod"/>
            </a:pP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Periodo anno</a:t>
            </a:r>
          </a:p>
          <a:p>
            <a:pPr marL="342900" indent="-342900"/>
            <a:endParaRPr lang="it-IT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Parentesi graffa aperta 18"/>
          <p:cNvSpPr/>
          <p:nvPr/>
        </p:nvSpPr>
        <p:spPr>
          <a:xfrm>
            <a:off x="1714480" y="5072074"/>
            <a:ext cx="500066" cy="1643074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214290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42876" y="413073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Altre attività svolte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42876" y="1428736"/>
            <a:ext cx="878684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/>
            <a:r>
              <a:rPr lang="it-IT" b="1" i="1" dirty="0" smtClean="0">
                <a:solidFill>
                  <a:srgbClr val="FF0000"/>
                </a:solidFill>
              </a:rPr>
              <a:t>Attività formative</a:t>
            </a: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endParaRPr lang="it-IT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Summer School on Smart Grids: “The integration of energy storage resources into today and tomorrow’s grids”,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Giugno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2016 (5CFU)</a:t>
            </a:r>
            <a:endParaRPr lang="it-IT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Corso “Modellazione dei sistemi produttivi e logistici”, Prof.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Iannone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(4CFU).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Modulo didattico dottorato: “Energy service marketing per la commercializzazione di energia in mercati deregolamentati”,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Dott.essa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Cosimato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Convegno: “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Solar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Asset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Management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Europe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2016”, Novembre 2016.</a:t>
            </a:r>
          </a:p>
          <a:p>
            <a:pPr marL="819150" lvl="1" indent="-361950"/>
            <a:endParaRPr lang="it-IT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1950" indent="-361950"/>
            <a:r>
              <a:rPr lang="it-IT" b="1" i="1" dirty="0" smtClean="0">
                <a:solidFill>
                  <a:srgbClr val="FF0000"/>
                </a:solidFill>
              </a:rPr>
              <a:t>Attività didattiche</a:t>
            </a:r>
            <a:r>
              <a:rPr lang="it-IT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it-IT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Ricevimento studenti, assistenza prove d’esame;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Correlatore per differenti lavori di tesi:</a:t>
            </a:r>
          </a:p>
          <a:p>
            <a:pPr marL="1171575" lvl="2" indent="-273050">
              <a:buFont typeface="Wingdings" pitchFamily="2" charset="2"/>
              <a:buChar char="ü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Analisi di un sistema termo – fotovoltaico  a concentrazione accoppiato con un ciclo organico di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Rankine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(ORC);</a:t>
            </a:r>
          </a:p>
          <a:p>
            <a:pPr marL="1250950" lvl="2" indent="-352425" defTabSz="1074738">
              <a:buFont typeface="Wingdings" pitchFamily="2" charset="2"/>
              <a:buChar char="ü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Analisi del funzionamento di un CPV/T in differenti condizioni di regime di scambio sul mercato energetico, con caso studio su batterie;</a:t>
            </a:r>
          </a:p>
          <a:p>
            <a:pPr marL="898525" lvl="2" defTabSz="1171575">
              <a:buFont typeface="Wingdings" pitchFamily="2" charset="2"/>
              <a:buChar char="ü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 di un impianto sperimentale CPV/T di tipo </a:t>
            </a:r>
            <a:r>
              <a:rPr lang="it-IT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line</a:t>
            </a: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focus (in corso);</a:t>
            </a:r>
          </a:p>
          <a:p>
            <a:pPr marL="1074738" lvl="2" indent="-176213">
              <a:buFont typeface="Wingdings" pitchFamily="2" charset="2"/>
              <a:buChar char="ü"/>
            </a:pPr>
            <a:r>
              <a:rPr lang="it-I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 di un modello integrato del funzionamento di un sistema CPV/T (in corso)</a:t>
            </a:r>
            <a:endParaRPr lang="it-IT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1950" indent="-361950">
              <a:buFont typeface="+mj-lt"/>
              <a:buAutoNum type="arabicPeriod"/>
            </a:pPr>
            <a:endParaRPr lang="it-IT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0305"/>
            <a:ext cx="2214546" cy="100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42876" y="425215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Pubblicazioni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1389484"/>
            <a:ext cx="9144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dirty="0" err="1" smtClean="0"/>
              <a:t>C.Renno</a:t>
            </a:r>
            <a:r>
              <a:rPr lang="en-US" sz="1600" dirty="0" smtClean="0"/>
              <a:t>, </a:t>
            </a:r>
            <a:r>
              <a:rPr lang="en-US" sz="1600" dirty="0" err="1" smtClean="0"/>
              <a:t>F.Petito</a:t>
            </a:r>
            <a:r>
              <a:rPr lang="en-US" sz="1600" dirty="0" smtClean="0"/>
              <a:t>. Design and modeling of a concentrating photovoltaic thermal (CPV/T) system for a domestic application. </a:t>
            </a:r>
            <a:r>
              <a:rPr lang="en-US" sz="1600" i="1" dirty="0" smtClean="0"/>
              <a:t>Energy and Buildings</a:t>
            </a:r>
            <a:r>
              <a:rPr lang="en-US" sz="1600" dirty="0" smtClean="0"/>
              <a:t>, 2013, 62:392-402.</a:t>
            </a:r>
            <a:endParaRPr lang="it-IT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err="1" smtClean="0"/>
              <a:t>C.Renno</a:t>
            </a:r>
            <a:r>
              <a:rPr lang="en-US" sz="1600" dirty="0" smtClean="0"/>
              <a:t>, </a:t>
            </a:r>
            <a:r>
              <a:rPr lang="en-US" sz="1600" dirty="0" err="1" smtClean="0"/>
              <a:t>F.Petito</a:t>
            </a:r>
            <a:r>
              <a:rPr lang="en-US" sz="1600" dirty="0" smtClean="0"/>
              <a:t>. Energy analysis of a concentrating photovoltaic thermal (CPV/T) system. </a:t>
            </a:r>
            <a:r>
              <a:rPr lang="en-US" sz="1600" i="1" dirty="0" smtClean="0"/>
              <a:t>Energy Science and Technology</a:t>
            </a:r>
            <a:r>
              <a:rPr lang="en-US" sz="1600" dirty="0" smtClean="0"/>
              <a:t>, 2013, 6:1-11.</a:t>
            </a:r>
            <a:endParaRPr lang="it-IT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err="1" smtClean="0"/>
              <a:t>C.Renno</a:t>
            </a:r>
            <a:r>
              <a:rPr lang="en-US" sz="1600" dirty="0" smtClean="0"/>
              <a:t>, </a:t>
            </a:r>
            <a:r>
              <a:rPr lang="en-US" sz="1600" dirty="0" err="1" smtClean="0"/>
              <a:t>F.Petito</a:t>
            </a:r>
            <a:r>
              <a:rPr lang="en-US" sz="1600" dirty="0" smtClean="0"/>
              <a:t>. Choice model for a modular configuration of a point-focus CPV/T system. </a:t>
            </a:r>
            <a:r>
              <a:rPr lang="en-US" sz="1600" i="1" dirty="0" smtClean="0"/>
              <a:t>Energy and Buildings</a:t>
            </a:r>
            <a:r>
              <a:rPr lang="en-US" sz="1600" dirty="0" smtClean="0"/>
              <a:t>, 2015, 92:55-66.</a:t>
            </a:r>
            <a:endParaRPr lang="it-IT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err="1" smtClean="0"/>
              <a:t>C.Renno</a:t>
            </a:r>
            <a:r>
              <a:rPr lang="it-IT" sz="1600" dirty="0" smtClean="0"/>
              <a:t>, </a:t>
            </a:r>
            <a:r>
              <a:rPr lang="it-IT" sz="1600" dirty="0" err="1" smtClean="0"/>
              <a:t>F.Petito</a:t>
            </a:r>
            <a:r>
              <a:rPr lang="it-IT" sz="1600" dirty="0" smtClean="0"/>
              <a:t>, A. Gatto. </a:t>
            </a:r>
            <a:r>
              <a:rPr lang="en-US" sz="1600" dirty="0" smtClean="0"/>
              <a:t>Artificial neural network models for predicting the solar radiation as input of a concentrating photovoltaic system. </a:t>
            </a:r>
            <a:r>
              <a:rPr lang="en-US" sz="1600" i="1" dirty="0" smtClean="0"/>
              <a:t>Energy Conversion and Management</a:t>
            </a:r>
            <a:r>
              <a:rPr lang="en-US" sz="1600" dirty="0" smtClean="0"/>
              <a:t>,  2015, 106:999-1012.</a:t>
            </a:r>
            <a:endParaRPr lang="it-IT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err="1" smtClean="0"/>
              <a:t>C.Renno</a:t>
            </a:r>
            <a:r>
              <a:rPr lang="en-US" sz="1600" dirty="0" smtClean="0"/>
              <a:t>, </a:t>
            </a:r>
            <a:r>
              <a:rPr lang="en-US" sz="1600" dirty="0" err="1" smtClean="0"/>
              <a:t>S.Miranda</a:t>
            </a:r>
            <a:r>
              <a:rPr lang="en-US" sz="1600" dirty="0" smtClean="0"/>
              <a:t>, </a:t>
            </a:r>
            <a:r>
              <a:rPr lang="en-US" sz="1600" dirty="0" err="1" smtClean="0"/>
              <a:t>F.Petito</a:t>
            </a:r>
            <a:r>
              <a:rPr lang="en-US" sz="1600" dirty="0" smtClean="0"/>
              <a:t>. Inefficiencies analysis of a point-focus CPV/T system, </a:t>
            </a:r>
            <a:r>
              <a:rPr lang="en-US" sz="1600" i="1" dirty="0" smtClean="0"/>
              <a:t>International Journal of Green Energy</a:t>
            </a:r>
            <a:r>
              <a:rPr lang="en-US" sz="1600" dirty="0" smtClean="0"/>
              <a:t>, 2016, 13(9): 918-929.</a:t>
            </a:r>
            <a:endParaRPr lang="it-IT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err="1" smtClean="0"/>
              <a:t>C.Renno</a:t>
            </a:r>
            <a:r>
              <a:rPr lang="it-IT" sz="1600" dirty="0" smtClean="0"/>
              <a:t>, F. </a:t>
            </a:r>
            <a:r>
              <a:rPr lang="it-IT" sz="1600" dirty="0" err="1" smtClean="0"/>
              <a:t>Petito</a:t>
            </a:r>
            <a:r>
              <a:rPr lang="it-IT" sz="1600" dirty="0" smtClean="0"/>
              <a:t>, G. De </a:t>
            </a:r>
            <a:r>
              <a:rPr lang="it-IT" sz="1600" dirty="0" err="1" smtClean="0"/>
              <a:t>Feo</a:t>
            </a:r>
            <a:r>
              <a:rPr lang="it-IT" sz="1600" dirty="0" smtClean="0"/>
              <a:t>, M. Forni. </a:t>
            </a:r>
            <a:r>
              <a:rPr lang="en-US" sz="1600" dirty="0" smtClean="0"/>
              <a:t>Life cycle assessment and economic analysis of a low concentrating photovoltaic system. </a:t>
            </a:r>
            <a:r>
              <a:rPr lang="en-US" sz="1600" i="1" dirty="0" smtClean="0"/>
              <a:t>Environmental Technology</a:t>
            </a:r>
            <a:r>
              <a:rPr lang="en-US" sz="1600" dirty="0" smtClean="0"/>
              <a:t>, 2016, 37(19):2473-2482.</a:t>
            </a:r>
            <a:endParaRPr lang="it-IT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err="1" smtClean="0"/>
              <a:t>C.Renno</a:t>
            </a:r>
            <a:r>
              <a:rPr lang="it-IT" sz="1600" dirty="0" smtClean="0"/>
              <a:t>, </a:t>
            </a:r>
            <a:r>
              <a:rPr lang="it-IT" sz="1600" dirty="0" err="1" smtClean="0"/>
              <a:t>F.Petito</a:t>
            </a:r>
            <a:r>
              <a:rPr lang="it-IT" sz="1600" dirty="0" smtClean="0"/>
              <a:t>, A. Gatto. </a:t>
            </a:r>
            <a:r>
              <a:rPr lang="en-US" sz="1600" dirty="0" smtClean="0"/>
              <a:t>ANN model for predicting the direct normal irradiance  and the global radiation for a solar application to a residential. </a:t>
            </a:r>
            <a:r>
              <a:rPr lang="en-US" sz="1600" i="1" dirty="0" smtClean="0"/>
              <a:t>Journal of Cleaner production</a:t>
            </a:r>
            <a:r>
              <a:rPr lang="en-US" sz="1600" dirty="0" smtClean="0"/>
              <a:t>, 2016, 135:1298.1316.</a:t>
            </a:r>
            <a:endParaRPr lang="it-IT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en-US" sz="1600" dirty="0" smtClean="0"/>
              <a:t>C. </a:t>
            </a:r>
            <a:r>
              <a:rPr lang="en-US" sz="1600" dirty="0" err="1" smtClean="0"/>
              <a:t>Renno</a:t>
            </a:r>
            <a:r>
              <a:rPr lang="en-US" sz="1600" dirty="0" smtClean="0"/>
              <a:t>, F. </a:t>
            </a:r>
            <a:r>
              <a:rPr lang="en-US" sz="1600" dirty="0" err="1" smtClean="0"/>
              <a:t>Petito</a:t>
            </a:r>
            <a:r>
              <a:rPr lang="en-US" sz="1600" dirty="0" smtClean="0"/>
              <a:t>. Experimental and theoretical model of a concentrating photovoltaic and thermal system. </a:t>
            </a:r>
            <a:r>
              <a:rPr lang="en-US" sz="1600" i="1" dirty="0" smtClean="0"/>
              <a:t>Energy Conversion and Management</a:t>
            </a:r>
            <a:r>
              <a:rPr lang="en-US" sz="1600" dirty="0" smtClean="0"/>
              <a:t>, 2016, 126:516-525.</a:t>
            </a:r>
            <a:endParaRPr lang="it-IT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err="1" smtClean="0"/>
              <a:t>C.Renno</a:t>
            </a:r>
            <a:r>
              <a:rPr lang="it-IT" sz="1600" dirty="0" smtClean="0"/>
              <a:t>, </a:t>
            </a:r>
            <a:r>
              <a:rPr lang="it-IT" sz="1600" dirty="0" err="1" smtClean="0"/>
              <a:t>F.Petito</a:t>
            </a:r>
            <a:r>
              <a:rPr lang="it-IT" sz="1600" dirty="0" smtClean="0"/>
              <a:t>, </a:t>
            </a:r>
            <a:r>
              <a:rPr lang="it-IT" sz="1600" dirty="0" err="1" smtClean="0"/>
              <a:t>M.L.</a:t>
            </a:r>
            <a:r>
              <a:rPr lang="it-IT" sz="1600" dirty="0" smtClean="0"/>
              <a:t> </a:t>
            </a:r>
            <a:r>
              <a:rPr lang="it-IT" sz="1600" dirty="0" err="1" smtClean="0"/>
              <a:t>Accarino</a:t>
            </a:r>
            <a:r>
              <a:rPr lang="it-IT" sz="1600" dirty="0" smtClean="0"/>
              <a:t>. </a:t>
            </a:r>
            <a:r>
              <a:rPr lang="en-US" sz="1600" dirty="0" smtClean="0"/>
              <a:t>Thermal comparison between the line and point-focus configurations of a concentrating photovoltaic system by means of an ANSYS model.  2017. Under Review.</a:t>
            </a:r>
            <a:endParaRPr lang="it-IT" sz="1600" dirty="0" smtClean="0"/>
          </a:p>
          <a:p>
            <a:pPr marL="342900" lvl="0" indent="-342900">
              <a:buFont typeface="+mj-lt"/>
              <a:buAutoNum type="arabicPeriod"/>
            </a:pPr>
            <a:r>
              <a:rPr lang="it-IT" sz="1600" dirty="0" smtClean="0"/>
              <a:t>C. </a:t>
            </a:r>
            <a:r>
              <a:rPr lang="it-IT" sz="1600" dirty="0" err="1" smtClean="0"/>
              <a:t>Renno</a:t>
            </a:r>
            <a:r>
              <a:rPr lang="it-IT" sz="1600" dirty="0" smtClean="0"/>
              <a:t>, </a:t>
            </a:r>
            <a:r>
              <a:rPr lang="it-IT" sz="1600" dirty="0" err="1" smtClean="0"/>
              <a:t>F.Petito</a:t>
            </a:r>
            <a:r>
              <a:rPr lang="it-IT" sz="1600" dirty="0" smtClean="0"/>
              <a:t>, </a:t>
            </a:r>
            <a:r>
              <a:rPr lang="it-IT" sz="1600" dirty="0" err="1" smtClean="0"/>
              <a:t>G.Landi</a:t>
            </a:r>
            <a:r>
              <a:rPr lang="it-IT" sz="1600" dirty="0" smtClean="0"/>
              <a:t>, </a:t>
            </a:r>
            <a:r>
              <a:rPr lang="it-IT" sz="1600" dirty="0" err="1" smtClean="0"/>
              <a:t>H.C.</a:t>
            </a:r>
            <a:r>
              <a:rPr lang="it-IT" sz="1600" dirty="0" smtClean="0"/>
              <a:t> </a:t>
            </a:r>
            <a:r>
              <a:rPr lang="it-IT" sz="1600" dirty="0" err="1" smtClean="0"/>
              <a:t>Neitzert</a:t>
            </a:r>
            <a:r>
              <a:rPr lang="it-IT" sz="1600" dirty="0" smtClean="0"/>
              <a:t>. </a:t>
            </a:r>
            <a:r>
              <a:rPr lang="en-US" sz="1600" dirty="0" smtClean="0"/>
              <a:t>Experimental characterization of a concentrating photovoltaic system varying the light concentration. Energy Conversion and Management, 2017. Accepted Paper.</a:t>
            </a:r>
            <a:endParaRPr lang="it-IT" sz="1600" dirty="0" smtClean="0"/>
          </a:p>
          <a:p>
            <a:pPr marL="361950" indent="-361950"/>
            <a:endParaRPr lang="it-IT" sz="1600" b="1" dirty="0" smtClean="0"/>
          </a:p>
          <a:p>
            <a:pPr marL="361950" indent="-361950">
              <a:buFont typeface="+mj-lt"/>
              <a:buAutoNum type="arabicPeriod"/>
            </a:pPr>
            <a:endParaRPr lang="it-IT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785794"/>
            <a:ext cx="409054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2857496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Grazie per l’attenzione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4" descr="http://www.migratoria.it/forum/attachments/cacciare-la-selvaggina-migratoria/39491d1367511584-dall-alto-della-moderazione-inchi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3286124"/>
            <a:ext cx="2920134" cy="294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428604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2876" y="500042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Modellazione teorica iniziale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Possibile schema CPV/T per utenza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8072494" cy="442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magine 6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071942"/>
            <a:ext cx="2714644" cy="269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4282" y="59272"/>
            <a:ext cx="892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7524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9239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283191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CasellaDiTesto 45"/>
          <p:cNvSpPr txBox="1"/>
          <p:nvPr/>
        </p:nvSpPr>
        <p:spPr>
          <a:xfrm>
            <a:off x="0" y="0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latin typeface="Calibri" pitchFamily="34" charset="0"/>
                <a:cs typeface="Calibri" pitchFamily="34" charset="0"/>
              </a:rPr>
              <a:t>Università degli Studi di Salerno – Dottorato Ingegneria Industriale XV Ciclo – Fabio </a:t>
            </a:r>
            <a:r>
              <a:rPr lang="it-IT" sz="1500" dirty="0" err="1" smtClean="0">
                <a:latin typeface="Calibri" pitchFamily="34" charset="0"/>
                <a:cs typeface="Calibri" pitchFamily="34" charset="0"/>
              </a:rPr>
              <a:t>Petito</a:t>
            </a:r>
            <a:endParaRPr lang="it-IT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214282" y="357166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r"/>
            <a:r>
              <a:rPr lang="it-IT" sz="3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Modello teorico iniziale </a:t>
            </a:r>
          </a:p>
          <a:p>
            <a:pPr marL="742950" indent="-742950" algn="r"/>
            <a:r>
              <a:rPr lang="it-IT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Times New Roman" pitchFamily="18" charset="0"/>
              </a:rPr>
              <a:t>Funzionamento</a:t>
            </a:r>
            <a:endParaRPr lang="it-IT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" name="Rettangolo arrotondato 40"/>
          <p:cNvSpPr/>
          <p:nvPr/>
        </p:nvSpPr>
        <p:spPr>
          <a:xfrm>
            <a:off x="71406" y="1785926"/>
            <a:ext cx="1785950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Elettrico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Rettangolo arrotondato 41"/>
          <p:cNvSpPr/>
          <p:nvPr/>
        </p:nvSpPr>
        <p:spPr>
          <a:xfrm>
            <a:off x="2643174" y="1357298"/>
            <a:ext cx="1785950" cy="285752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 cella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Rettangolo arrotondato 42"/>
          <p:cNvSpPr/>
          <p:nvPr/>
        </p:nvSpPr>
        <p:spPr>
          <a:xfrm>
            <a:off x="2643174" y="2143116"/>
            <a:ext cx="1785950" cy="285752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η</a:t>
            </a:r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cella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Rettangolo arrotondato 43"/>
          <p:cNvSpPr/>
          <p:nvPr/>
        </p:nvSpPr>
        <p:spPr>
          <a:xfrm>
            <a:off x="2643174" y="2857496"/>
            <a:ext cx="1785950" cy="285752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Potenza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8860" y="1714488"/>
            <a:ext cx="2286016" cy="357190"/>
          </a:xfrm>
          <a:prstGeom prst="rect">
            <a:avLst/>
          </a:prstGeom>
          <a:noFill/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0" y="266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2500306"/>
            <a:ext cx="2928959" cy="294532"/>
          </a:xfrm>
          <a:prstGeom prst="rect">
            <a:avLst/>
          </a:prstGeom>
          <a:noFill/>
        </p:spPr>
      </p:pic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0" y="171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8" name="Immagine 5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285861"/>
            <a:ext cx="336423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3214686"/>
            <a:ext cx="4718668" cy="239718"/>
          </a:xfrm>
          <a:prstGeom prst="rect">
            <a:avLst/>
          </a:prstGeom>
          <a:noFill/>
        </p:spPr>
      </p:pic>
      <p:sp>
        <p:nvSpPr>
          <p:cNvPr id="63" name="Rettangolo arrotondato 62"/>
          <p:cNvSpPr/>
          <p:nvPr/>
        </p:nvSpPr>
        <p:spPr>
          <a:xfrm>
            <a:off x="214282" y="3786190"/>
            <a:ext cx="1785950" cy="714380"/>
          </a:xfrm>
          <a:prstGeom prst="roundRect">
            <a:avLst/>
          </a:prstGeom>
          <a:solidFill>
            <a:schemeClr val="bg1">
              <a:lumMod val="95000"/>
              <a:alpha val="3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Termico 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5" name="Immagine 6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3929066"/>
            <a:ext cx="321471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ttangolo arrotondato 67"/>
          <p:cNvSpPr/>
          <p:nvPr/>
        </p:nvSpPr>
        <p:spPr>
          <a:xfrm>
            <a:off x="214282" y="4643446"/>
            <a:ext cx="1785950" cy="285752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 fluido</a:t>
            </a:r>
            <a:endParaRPr 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Rettangolo arrotondato 68"/>
          <p:cNvSpPr/>
          <p:nvPr/>
        </p:nvSpPr>
        <p:spPr>
          <a:xfrm>
            <a:off x="214282" y="5572140"/>
            <a:ext cx="1785950" cy="285752"/>
          </a:xfrm>
          <a:prstGeom prst="round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Potenza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0" y="180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3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38" name="Picture 1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929330"/>
            <a:ext cx="2786082" cy="278608"/>
          </a:xfrm>
          <a:prstGeom prst="rect">
            <a:avLst/>
          </a:prstGeom>
          <a:noFill/>
        </p:spPr>
      </p:pic>
      <p:sp>
        <p:nvSpPr>
          <p:cNvPr id="103442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43" name="Rectangle 19"/>
          <p:cNvSpPr>
            <a:spLocks noChangeArrowheads="1"/>
          </p:cNvSpPr>
          <p:nvPr/>
        </p:nvSpPr>
        <p:spPr bwMode="auto">
          <a:xfrm>
            <a:off x="0" y="628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0" y="809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it-IT" altLang="zh-TW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4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445" name="Picture 2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6357958"/>
            <a:ext cx="2643206" cy="262937"/>
          </a:xfrm>
          <a:prstGeom prst="rect">
            <a:avLst/>
          </a:prstGeom>
          <a:noFill/>
        </p:spPr>
      </p:pic>
      <p:sp>
        <p:nvSpPr>
          <p:cNvPr id="10344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447" name="Picture 2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000636"/>
            <a:ext cx="1828813" cy="500066"/>
          </a:xfrm>
          <a:prstGeom prst="rect">
            <a:avLst/>
          </a:prstGeom>
          <a:noFill/>
        </p:spPr>
      </p:pic>
      <p:sp>
        <p:nvSpPr>
          <p:cNvPr id="103449" name="Rectangle 25"/>
          <p:cNvSpPr>
            <a:spLocks noChangeArrowheads="1"/>
          </p:cNvSpPr>
          <p:nvPr/>
        </p:nvSpPr>
        <p:spPr bwMode="auto">
          <a:xfrm>
            <a:off x="0" y="333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zh-TW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PMingLiU" pitchFamily="18" charset="-120"/>
                <a:cs typeface="Times New Roman" pitchFamily="18" charset="0"/>
              </a:rPr>
              <a:t>  </a:t>
            </a:r>
            <a:endParaRPr kumimoji="0" lang="it-IT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4068</Words>
  <Application>Microsoft Office PowerPoint</Application>
  <PresentationFormat>Presentazione su schermo (4:3)</PresentationFormat>
  <Paragraphs>923</Paragraphs>
  <Slides>72</Slides>
  <Notes>64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7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AMMINISTRATORE</dc:creator>
  <cp:lastModifiedBy>AMMINISTRATORE</cp:lastModifiedBy>
  <cp:revision>453</cp:revision>
  <dcterms:created xsi:type="dcterms:W3CDTF">2015-01-07T11:08:30Z</dcterms:created>
  <dcterms:modified xsi:type="dcterms:W3CDTF">2017-03-23T09:58:44Z</dcterms:modified>
</cp:coreProperties>
</file>